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2" r:id="rId4"/>
    <p:sldId id="261" r:id="rId5"/>
    <p:sldId id="263" r:id="rId6"/>
    <p:sldId id="266" r:id="rId7"/>
    <p:sldId id="270" r:id="rId8"/>
    <p:sldId id="279" r:id="rId9"/>
    <p:sldId id="274" r:id="rId10"/>
    <p:sldId id="264" r:id="rId11"/>
    <p:sldId id="280" r:id="rId12"/>
    <p:sldId id="277" r:id="rId13"/>
    <p:sldId id="281" r:id="rId14"/>
    <p:sldId id="276" r:id="rId15"/>
    <p:sldId id="27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37D9D-11F0-435A-93DB-2A29EB1AB8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FB9CC-98A6-4169-A8C9-CB73DFD86C47}">
      <dgm:prSet/>
      <dgm:spPr>
        <a:xfrm>
          <a:off x="609600" y="45060"/>
          <a:ext cx="8534400" cy="50184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ru-RU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ПОПУЛЯРИЗАЦИЯ ДОРОЖНОГО ОБРАЗОВАНИЯ СРЕДИ АБИТУРИЕНТОВ</a:t>
          </a:r>
        </a:p>
        <a:p>
          <a:pPr>
            <a:spcAft>
              <a:spcPts val="0"/>
            </a:spcAft>
            <a:buNone/>
          </a:pPr>
          <a:r>
            <a:rPr lang="ru-RU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Проект</a:t>
          </a:r>
          <a:r>
            <a:rPr lang="ru-RU" b="1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 «Профильные инженерные классы»</a:t>
          </a:r>
          <a:endParaRPr lang="ru-RU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9595E7F4-1C80-461C-AF0C-12A946A0C8AE}" type="parTrans" cxnId="{12432270-0AA0-45B1-8429-0D8A5ED59B8F}">
      <dgm:prSet/>
      <dgm:spPr/>
      <dgm:t>
        <a:bodyPr/>
        <a:lstStyle/>
        <a:p>
          <a:endParaRPr lang="ru-RU"/>
        </a:p>
      </dgm:t>
    </dgm:pt>
    <dgm:pt modelId="{06C3DF08-D97E-4688-8731-7EDF6E120D48}" type="sibTrans" cxnId="{12432270-0AA0-45B1-8429-0D8A5ED59B8F}">
      <dgm:prSet/>
      <dgm:spPr/>
      <dgm:t>
        <a:bodyPr/>
        <a:lstStyle/>
        <a:p>
          <a:endParaRPr lang="ru-RU"/>
        </a:p>
      </dgm:t>
    </dgm:pt>
    <dgm:pt modelId="{73918415-0824-46A4-9376-4825A71C59F2}" type="pres">
      <dgm:prSet presAssocID="{B6637D9D-11F0-435A-93DB-2A29EB1AB8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389FA-F66A-40D7-83B2-93156DD54994}" type="pres">
      <dgm:prSet presAssocID="{A4EFB9CC-98A6-4169-A8C9-CB73DFD86C47}" presName="parentLin" presStyleCnt="0"/>
      <dgm:spPr/>
    </dgm:pt>
    <dgm:pt modelId="{35118662-98A1-4056-8369-765AA45EE178}" type="pres">
      <dgm:prSet presAssocID="{A4EFB9CC-98A6-4169-A8C9-CB73DFD86C4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CFF6D96-10EA-4AEA-8294-557BFC07C09D}" type="pres">
      <dgm:prSet presAssocID="{A4EFB9CC-98A6-4169-A8C9-CB73DFD86C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24794-5525-44BB-B9E5-F756AB85C109}" type="pres">
      <dgm:prSet presAssocID="{A4EFB9CC-98A6-4169-A8C9-CB73DFD86C47}" presName="negativeSpace" presStyleCnt="0"/>
      <dgm:spPr/>
    </dgm:pt>
    <dgm:pt modelId="{006265DE-413A-41FA-8885-612EA971CBD3}" type="pres">
      <dgm:prSet presAssocID="{A4EFB9CC-98A6-4169-A8C9-CB73DFD86C47}" presName="childText" presStyleLbl="conFgAcc1" presStyleIdx="0" presStyleCnt="1" custLinFactNeighborY="28305">
        <dgm:presLayoutVars>
          <dgm:bulletEnabled val="1"/>
        </dgm:presLayoutVars>
      </dgm:prSet>
      <dgm:spPr>
        <a:xfrm>
          <a:off x="0" y="341041"/>
          <a:ext cx="12192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12432270-0AA0-45B1-8429-0D8A5ED59B8F}" srcId="{B6637D9D-11F0-435A-93DB-2A29EB1AB801}" destId="{A4EFB9CC-98A6-4169-A8C9-CB73DFD86C47}" srcOrd="0" destOrd="0" parTransId="{9595E7F4-1C80-461C-AF0C-12A946A0C8AE}" sibTransId="{06C3DF08-D97E-4688-8731-7EDF6E120D48}"/>
    <dgm:cxn modelId="{77D2DC67-A96B-46B5-9F50-7DE89D4D60AD}" type="presOf" srcId="{B6637D9D-11F0-435A-93DB-2A29EB1AB801}" destId="{73918415-0824-46A4-9376-4825A71C59F2}" srcOrd="0" destOrd="0" presId="urn:microsoft.com/office/officeart/2005/8/layout/list1"/>
    <dgm:cxn modelId="{6728F63E-6E5E-48A1-A73B-FF92E79D3885}" type="presOf" srcId="{A4EFB9CC-98A6-4169-A8C9-CB73DFD86C47}" destId="{BCFF6D96-10EA-4AEA-8294-557BFC07C09D}" srcOrd="1" destOrd="0" presId="urn:microsoft.com/office/officeart/2005/8/layout/list1"/>
    <dgm:cxn modelId="{8904354A-C55E-49ED-8C60-EF78120F08F9}" type="presOf" srcId="{A4EFB9CC-98A6-4169-A8C9-CB73DFD86C47}" destId="{35118662-98A1-4056-8369-765AA45EE178}" srcOrd="0" destOrd="0" presId="urn:microsoft.com/office/officeart/2005/8/layout/list1"/>
    <dgm:cxn modelId="{67C0BC7A-EA68-4051-A0A5-31C34EE64420}" type="presParOf" srcId="{73918415-0824-46A4-9376-4825A71C59F2}" destId="{6C3389FA-F66A-40D7-83B2-93156DD54994}" srcOrd="0" destOrd="0" presId="urn:microsoft.com/office/officeart/2005/8/layout/list1"/>
    <dgm:cxn modelId="{AC20F024-DF35-46A4-98E5-1BE9A80C6F42}" type="presParOf" srcId="{6C3389FA-F66A-40D7-83B2-93156DD54994}" destId="{35118662-98A1-4056-8369-765AA45EE178}" srcOrd="0" destOrd="0" presId="urn:microsoft.com/office/officeart/2005/8/layout/list1"/>
    <dgm:cxn modelId="{11673DB8-7644-4525-9125-3ACF861C37D9}" type="presParOf" srcId="{6C3389FA-F66A-40D7-83B2-93156DD54994}" destId="{BCFF6D96-10EA-4AEA-8294-557BFC07C09D}" srcOrd="1" destOrd="0" presId="urn:microsoft.com/office/officeart/2005/8/layout/list1"/>
    <dgm:cxn modelId="{D709648F-18DD-4AF7-9193-8B9333F75476}" type="presParOf" srcId="{73918415-0824-46A4-9376-4825A71C59F2}" destId="{35124794-5525-44BB-B9E5-F756AB85C109}" srcOrd="1" destOrd="0" presId="urn:microsoft.com/office/officeart/2005/8/layout/list1"/>
    <dgm:cxn modelId="{E3C96DCC-B557-44C6-83D8-DAFFBAA0D53D}" type="presParOf" srcId="{73918415-0824-46A4-9376-4825A71C59F2}" destId="{006265DE-413A-41FA-8885-612EA971CB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D5984-FF4E-43D4-AC10-F5176FE28CF1}" type="doc">
      <dgm:prSet loTypeId="urn:microsoft.com/office/officeart/2005/8/layout/gear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958912B-A9A1-4CE1-8555-F7A4F2AF6ED5}">
      <dgm:prSet custT="1"/>
      <dgm:spPr>
        <a:xfrm>
          <a:off x="1385012" y="1070811"/>
          <a:ext cx="2355785" cy="2355785"/>
        </a:xfrm>
        <a:prstGeom prst="gear9">
          <a:avLst/>
        </a:prstGeom>
        <a:solidFill>
          <a:srgbClr val="ED7D31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ИНЖЕНЕРНЫЕ ПРОФИЛЬНЫЕ КЛАССЫ*</a:t>
          </a:r>
        </a:p>
      </dgm:t>
    </dgm:pt>
    <dgm:pt modelId="{C53BFD72-0E90-4BF4-82BE-540D773C66ED}" type="parTrans" cxnId="{774ADA83-84D0-429C-A7D1-152594634654}">
      <dgm:prSet/>
      <dgm:spPr/>
      <dgm:t>
        <a:bodyPr/>
        <a:lstStyle/>
        <a:p>
          <a:endParaRPr lang="ru-RU"/>
        </a:p>
      </dgm:t>
    </dgm:pt>
    <dgm:pt modelId="{792AE1D4-0F17-4DF7-BC9B-B40C47D7B9EB}" type="sibTrans" cxnId="{774ADA83-84D0-429C-A7D1-152594634654}">
      <dgm:prSet/>
      <dgm:spPr>
        <a:xfrm>
          <a:off x="1496159" y="668319"/>
          <a:ext cx="2897616" cy="2897616"/>
        </a:xfrm>
        <a:prstGeom prst="circularArrow">
          <a:avLst>
            <a:gd name="adj1" fmla="val 4878"/>
            <a:gd name="adj2" fmla="val 312630"/>
            <a:gd name="adj3" fmla="val 3149951"/>
            <a:gd name="adj4" fmla="val 15211426"/>
            <a:gd name="adj5" fmla="val 5691"/>
          </a:avLst>
        </a:prstGeom>
        <a:solidFill>
          <a:srgbClr val="ED7D3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2D175987-D097-4323-80E7-868F0E783539}" type="pres">
      <dgm:prSet presAssocID="{7BCD5984-FF4E-43D4-AC10-F5176FE28CF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5A549-B64B-4D24-9DD7-C4CA8F883CBA}" type="pres">
      <dgm:prSet presAssocID="{A958912B-A9A1-4CE1-8555-F7A4F2AF6ED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05DF-AE9B-4300-AC29-CF9F80CDA915}" type="pres">
      <dgm:prSet presAssocID="{A958912B-A9A1-4CE1-8555-F7A4F2AF6ED5}" presName="gear1srcNode" presStyleLbl="node1" presStyleIdx="0" presStyleCnt="1"/>
      <dgm:spPr/>
      <dgm:t>
        <a:bodyPr/>
        <a:lstStyle/>
        <a:p>
          <a:endParaRPr lang="ru-RU"/>
        </a:p>
      </dgm:t>
    </dgm:pt>
    <dgm:pt modelId="{2DFD2902-F3CB-45A3-8F0F-0E7A3655BAC6}" type="pres">
      <dgm:prSet presAssocID="{A958912B-A9A1-4CE1-8555-F7A4F2AF6ED5}" presName="gear1dstNode" presStyleLbl="node1" presStyleIdx="0" presStyleCnt="1"/>
      <dgm:spPr/>
      <dgm:t>
        <a:bodyPr/>
        <a:lstStyle/>
        <a:p>
          <a:endParaRPr lang="ru-RU"/>
        </a:p>
      </dgm:t>
    </dgm:pt>
    <dgm:pt modelId="{5883D56C-2986-428B-AC8A-EA5D6E340E65}" type="pres">
      <dgm:prSet presAssocID="{792AE1D4-0F17-4DF7-BC9B-B40C47D7B9EB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28C604CE-C2B8-43C1-BB2C-6FE9FF862556}" type="presOf" srcId="{7BCD5984-FF4E-43D4-AC10-F5176FE28CF1}" destId="{2D175987-D097-4323-80E7-868F0E783539}" srcOrd="0" destOrd="0" presId="urn:microsoft.com/office/officeart/2005/8/layout/gear1"/>
    <dgm:cxn modelId="{5F26347F-1BF7-4673-8528-903F10FF1C9C}" type="presOf" srcId="{A958912B-A9A1-4CE1-8555-F7A4F2AF6ED5}" destId="{9CFD05DF-AE9B-4300-AC29-CF9F80CDA915}" srcOrd="1" destOrd="0" presId="urn:microsoft.com/office/officeart/2005/8/layout/gear1"/>
    <dgm:cxn modelId="{774ADA83-84D0-429C-A7D1-152594634654}" srcId="{7BCD5984-FF4E-43D4-AC10-F5176FE28CF1}" destId="{A958912B-A9A1-4CE1-8555-F7A4F2AF6ED5}" srcOrd="0" destOrd="0" parTransId="{C53BFD72-0E90-4BF4-82BE-540D773C66ED}" sibTransId="{792AE1D4-0F17-4DF7-BC9B-B40C47D7B9EB}"/>
    <dgm:cxn modelId="{1FCB4273-EC42-420E-B8AE-CA253D1AB146}" type="presOf" srcId="{A958912B-A9A1-4CE1-8555-F7A4F2AF6ED5}" destId="{DA55A549-B64B-4D24-9DD7-C4CA8F883CBA}" srcOrd="0" destOrd="0" presId="urn:microsoft.com/office/officeart/2005/8/layout/gear1"/>
    <dgm:cxn modelId="{85AC9A1A-1D2F-41C9-8D90-858C30708EA8}" type="presOf" srcId="{792AE1D4-0F17-4DF7-BC9B-B40C47D7B9EB}" destId="{5883D56C-2986-428B-AC8A-EA5D6E340E65}" srcOrd="0" destOrd="0" presId="urn:microsoft.com/office/officeart/2005/8/layout/gear1"/>
    <dgm:cxn modelId="{F33CCC96-1498-4C48-9E05-60AE9403802B}" type="presOf" srcId="{A958912B-A9A1-4CE1-8555-F7A4F2AF6ED5}" destId="{2DFD2902-F3CB-45A3-8F0F-0E7A3655BAC6}" srcOrd="2" destOrd="0" presId="urn:microsoft.com/office/officeart/2005/8/layout/gear1"/>
    <dgm:cxn modelId="{FECF906E-12D7-4CC7-AC6B-C57BAFB543CE}" type="presParOf" srcId="{2D175987-D097-4323-80E7-868F0E783539}" destId="{DA55A549-B64B-4D24-9DD7-C4CA8F883CBA}" srcOrd="0" destOrd="0" presId="urn:microsoft.com/office/officeart/2005/8/layout/gear1"/>
    <dgm:cxn modelId="{DDD4031B-A7B7-4E38-B7AD-C2A1472AE091}" type="presParOf" srcId="{2D175987-D097-4323-80E7-868F0E783539}" destId="{9CFD05DF-AE9B-4300-AC29-CF9F80CDA915}" srcOrd="1" destOrd="0" presId="urn:microsoft.com/office/officeart/2005/8/layout/gear1"/>
    <dgm:cxn modelId="{59CCC9BD-FB52-4639-81ED-AE72FE02773D}" type="presParOf" srcId="{2D175987-D097-4323-80E7-868F0E783539}" destId="{2DFD2902-F3CB-45A3-8F0F-0E7A3655BAC6}" srcOrd="2" destOrd="0" presId="urn:microsoft.com/office/officeart/2005/8/layout/gear1"/>
    <dgm:cxn modelId="{95F82DBE-ACB5-4D38-B862-4DC0C2A2795F}" type="presParOf" srcId="{2D175987-D097-4323-80E7-868F0E783539}" destId="{5883D56C-2986-428B-AC8A-EA5D6E340E6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0AE6C-010C-4574-A6B7-27F07C421E3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D2438-D48E-4B7F-BDA6-8BE525E5217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liss Pro Light"/>
            </a:rPr>
            <a:t>2023 -  10% целевой прием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11CC4615-BCEB-4061-8762-02F26D5C84BD}" type="parTrans" cxnId="{EBFD3F9F-2AF0-46AD-99E6-08BF101C74CF}">
      <dgm:prSet/>
      <dgm:spPr/>
      <dgm:t>
        <a:bodyPr/>
        <a:lstStyle/>
        <a:p>
          <a:endParaRPr lang="ru-RU"/>
        </a:p>
      </dgm:t>
    </dgm:pt>
    <dgm:pt modelId="{16812B99-E374-4274-835E-9C453EC3D5A1}" type="sibTrans" cxnId="{EBFD3F9F-2AF0-46AD-99E6-08BF101C74C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2032</a:t>
          </a:r>
          <a:r>
            <a:rPr lang="ru-RU" sz="1400" dirty="0" smtClean="0">
              <a:solidFill>
                <a:schemeClr val="tx1"/>
              </a:solidFill>
            </a:rPr>
            <a:t>г -100% целевая подготовка</a:t>
          </a:r>
          <a:endParaRPr lang="ru-RU" sz="1400" dirty="0">
            <a:solidFill>
              <a:schemeClr val="tx1"/>
            </a:solidFill>
          </a:endParaRPr>
        </a:p>
      </dgm:t>
    </dgm:pt>
    <dgm:pt modelId="{F81021FD-2623-4B5B-91BB-9068E7934C18}">
      <dgm:prSet phldrT="[Текст]" custT="1"/>
      <dgm:spPr>
        <a:ln>
          <a:noFill/>
        </a:ln>
      </dgm:spPr>
      <dgm:t>
        <a:bodyPr/>
        <a:lstStyle/>
        <a:p>
          <a:r>
            <a:rPr lang="ru-RU" sz="1200" b="0" dirty="0" smtClean="0">
              <a:solidFill>
                <a:schemeClr val="accent1">
                  <a:lumMod val="75000"/>
                </a:schemeClr>
              </a:solidFill>
              <a:latin typeface="Bliss Pro Light"/>
            </a:rPr>
            <a:t>Целевое обучение - персонификация</a:t>
          </a:r>
          <a:endParaRPr lang="ru-RU" sz="1200" b="0" dirty="0">
            <a:solidFill>
              <a:schemeClr val="accent1">
                <a:lumMod val="75000"/>
              </a:schemeClr>
            </a:solidFill>
            <a:latin typeface="Bliss Pro Light"/>
          </a:endParaRPr>
        </a:p>
      </dgm:t>
    </dgm:pt>
    <dgm:pt modelId="{30CDC51D-FC1D-4F7F-A1CD-5B309CFC3C90}" type="parTrans" cxnId="{DAB4D6C5-33DE-4AA6-A260-805AB4CE23ED}">
      <dgm:prSet/>
      <dgm:spPr/>
      <dgm:t>
        <a:bodyPr/>
        <a:lstStyle/>
        <a:p>
          <a:endParaRPr lang="ru-RU"/>
        </a:p>
      </dgm:t>
    </dgm:pt>
    <dgm:pt modelId="{31A79497-E97E-4BD9-9D0B-FD078C42963B}" type="sibTrans" cxnId="{DAB4D6C5-33DE-4AA6-A260-805AB4CE23ED}">
      <dgm:prSet/>
      <dgm:spPr/>
      <dgm:t>
        <a:bodyPr/>
        <a:lstStyle/>
        <a:p>
          <a:endParaRPr lang="ru-RU"/>
        </a:p>
      </dgm:t>
    </dgm:pt>
    <dgm:pt modelId="{CA5A894E-DA05-4CA8-8D4F-80CF2773F60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liss Pro Light"/>
            </a:rPr>
            <a:t>2023г не более 5%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60C323BE-F7E5-4A00-9A9E-816294BF011D}" type="parTrans" cxnId="{3B734EA9-6043-4662-8AE2-891B70F60AC1}">
      <dgm:prSet/>
      <dgm:spPr/>
      <dgm:t>
        <a:bodyPr/>
        <a:lstStyle/>
        <a:p>
          <a:endParaRPr lang="ru-RU"/>
        </a:p>
      </dgm:t>
    </dgm:pt>
    <dgm:pt modelId="{991938C6-F909-4B1F-AF49-586024766833}" type="sibTrans" cxnId="{3B734EA9-6043-4662-8AE2-891B70F60AC1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2032</a:t>
          </a:r>
          <a:r>
            <a:rPr lang="ru-RU" sz="1400" dirty="0" smtClean="0">
              <a:solidFill>
                <a:schemeClr val="tx1"/>
              </a:solidFill>
            </a:rPr>
            <a:t>г – не менее 80%</a:t>
          </a:r>
          <a:endParaRPr lang="ru-RU" sz="1400" dirty="0">
            <a:solidFill>
              <a:schemeClr val="tx1"/>
            </a:solidFill>
          </a:endParaRPr>
        </a:p>
      </dgm:t>
    </dgm:pt>
    <dgm:pt modelId="{96C77974-9F1E-428C-A9CD-C555C4104BFB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2">
                  <a:lumMod val="75000"/>
                </a:schemeClr>
              </a:solidFill>
              <a:latin typeface="Bliss Pro Light"/>
            </a:rPr>
            <a:t>Практико-ориентированные ОПОП, гибридные программы</a:t>
          </a:r>
          <a:endParaRPr lang="ru-RU" sz="1200" dirty="0">
            <a:solidFill>
              <a:schemeClr val="accent2">
                <a:lumMod val="75000"/>
              </a:schemeClr>
            </a:solidFill>
            <a:latin typeface="Bliss Pro Light"/>
          </a:endParaRPr>
        </a:p>
      </dgm:t>
    </dgm:pt>
    <dgm:pt modelId="{8E94418F-3295-4E8F-9EF5-531415DB1F7A}" type="parTrans" cxnId="{780A7BB8-1F8F-450A-8ECF-B3A2079B08B0}">
      <dgm:prSet/>
      <dgm:spPr/>
      <dgm:t>
        <a:bodyPr/>
        <a:lstStyle/>
        <a:p>
          <a:endParaRPr lang="ru-RU"/>
        </a:p>
      </dgm:t>
    </dgm:pt>
    <dgm:pt modelId="{B31BB99D-7691-4E0F-AC5C-4429DCFDDAAB}" type="sibTrans" cxnId="{780A7BB8-1F8F-450A-8ECF-B3A2079B08B0}">
      <dgm:prSet/>
      <dgm:spPr/>
      <dgm:t>
        <a:bodyPr/>
        <a:lstStyle/>
        <a:p>
          <a:endParaRPr lang="ru-RU"/>
        </a:p>
      </dgm:t>
    </dgm:pt>
    <dgm:pt modelId="{897DDB51-C31A-4239-A2EC-81B4FD14892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Bliss Pro Light"/>
            </a:rPr>
            <a:t>2023г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Bliss Pro Light"/>
            </a:rPr>
            <a:t>не более 5% 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28F817ED-43AD-42B8-A931-03A593D0107D}" type="parTrans" cxnId="{5001696F-B354-4B65-B180-8C4BEF8BD647}">
      <dgm:prSet/>
      <dgm:spPr/>
      <dgm:t>
        <a:bodyPr/>
        <a:lstStyle/>
        <a:p>
          <a:endParaRPr lang="ru-RU"/>
        </a:p>
      </dgm:t>
    </dgm:pt>
    <dgm:pt modelId="{1EF80F73-D155-4C8C-99AF-1F2D4D8B6CBE}" type="sibTrans" cxnId="{5001696F-B354-4B65-B180-8C4BEF8BD64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2032</a:t>
          </a:r>
          <a:r>
            <a:rPr lang="ru-RU" sz="1400" dirty="0" smtClean="0">
              <a:solidFill>
                <a:schemeClr val="tx1"/>
              </a:solidFill>
            </a:rPr>
            <a:t>г – более 70%</a:t>
          </a:r>
          <a:endParaRPr lang="ru-RU" sz="1400" dirty="0">
            <a:solidFill>
              <a:schemeClr val="tx1"/>
            </a:solidFill>
          </a:endParaRPr>
        </a:p>
      </dgm:t>
    </dgm:pt>
    <dgm:pt modelId="{7E229A8A-B793-41D9-AE7E-CD21F4CACB56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1200" dirty="0" smtClean="0">
              <a:solidFill>
                <a:srgbClr val="00B050"/>
              </a:solidFill>
              <a:latin typeface="Bliss Pro Light"/>
            </a:rPr>
            <a:t>Онлайн-курсы и ДПО;  «</a:t>
          </a:r>
          <a:r>
            <a:rPr lang="ru-RU" sz="1200" dirty="0" err="1" smtClean="0">
              <a:solidFill>
                <a:srgbClr val="00B050"/>
              </a:solidFill>
              <a:latin typeface="Bliss Pro Light"/>
            </a:rPr>
            <a:t>маркетплейс</a:t>
          </a:r>
          <a:r>
            <a:rPr lang="ru-RU" sz="1200" dirty="0" smtClean="0">
              <a:solidFill>
                <a:srgbClr val="00B050"/>
              </a:solidFill>
              <a:latin typeface="Bliss Pro Light"/>
            </a:rPr>
            <a:t>» микро-компетенций и монетизация </a:t>
          </a:r>
          <a:r>
            <a:rPr lang="ru-RU" sz="1200" dirty="0" err="1" smtClean="0">
              <a:solidFill>
                <a:srgbClr val="00B050"/>
              </a:solidFill>
              <a:latin typeface="Bliss Pro Light"/>
            </a:rPr>
            <a:t>микрокурсов</a:t>
          </a:r>
          <a:endParaRPr lang="ru-RU" sz="1200" dirty="0">
            <a:solidFill>
              <a:srgbClr val="00B050"/>
            </a:solidFill>
            <a:latin typeface="Bliss Pro Light"/>
          </a:endParaRPr>
        </a:p>
      </dgm:t>
    </dgm:pt>
    <dgm:pt modelId="{B1C4F65F-BFC7-4515-A9B5-D09755B13601}" type="parTrans" cxnId="{C156F6F0-056A-44CA-83E0-67F85AB8760D}">
      <dgm:prSet/>
      <dgm:spPr/>
      <dgm:t>
        <a:bodyPr/>
        <a:lstStyle/>
        <a:p>
          <a:endParaRPr lang="ru-RU"/>
        </a:p>
      </dgm:t>
    </dgm:pt>
    <dgm:pt modelId="{E5A1F6D6-0444-425E-83BB-8C6334353143}" type="sibTrans" cxnId="{C156F6F0-056A-44CA-83E0-67F85AB8760D}">
      <dgm:prSet/>
      <dgm:spPr/>
      <dgm:t>
        <a:bodyPr/>
        <a:lstStyle/>
        <a:p>
          <a:endParaRPr lang="ru-RU"/>
        </a:p>
      </dgm:t>
    </dgm:pt>
    <dgm:pt modelId="{7268A95A-E19A-4746-8669-902505C76BDF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accent5"/>
              </a:solidFill>
              <a:latin typeface="Bliss Pro Light"/>
            </a:rPr>
            <a:t>ВКР в формате </a:t>
          </a:r>
          <a:r>
            <a:rPr lang="ru-RU" sz="1200" dirty="0" err="1" smtClean="0">
              <a:solidFill>
                <a:schemeClr val="accent5"/>
              </a:solidFill>
              <a:latin typeface="Bliss Pro Light"/>
            </a:rPr>
            <a:t>Стартап</a:t>
          </a:r>
          <a:r>
            <a:rPr lang="ru-RU" sz="1200" dirty="0" smtClean="0">
              <a:solidFill>
                <a:schemeClr val="accent5"/>
              </a:solidFill>
              <a:latin typeface="Bliss Pro Light"/>
            </a:rPr>
            <a:t> и по заявке партнеров</a:t>
          </a:r>
          <a:endParaRPr lang="ru-RU" sz="1200" dirty="0">
            <a:solidFill>
              <a:schemeClr val="accent5"/>
            </a:solidFill>
            <a:latin typeface="Bliss Pro Light"/>
          </a:endParaRPr>
        </a:p>
      </dgm:t>
    </dgm:pt>
    <dgm:pt modelId="{B4663EC7-243F-4278-9504-A39C0333A6C4}" type="parTrans" cxnId="{8BEC5D18-CFD6-4767-88DF-7891DFF65C08}">
      <dgm:prSet/>
      <dgm:spPr/>
      <dgm:t>
        <a:bodyPr/>
        <a:lstStyle/>
        <a:p>
          <a:endParaRPr lang="ru-RU"/>
        </a:p>
      </dgm:t>
    </dgm:pt>
    <dgm:pt modelId="{03171D4D-AE1E-45BD-A3BF-1074F5B576F2}" type="sibTrans" cxnId="{8BEC5D18-CFD6-4767-88DF-7891DFF65C08}">
      <dgm:prSet/>
      <dgm:spPr/>
      <dgm:t>
        <a:bodyPr/>
        <a:lstStyle/>
        <a:p>
          <a:endParaRPr lang="ru-RU"/>
        </a:p>
      </dgm:t>
    </dgm:pt>
    <dgm:pt modelId="{59E46A69-E5B2-47E1-8275-C84947BBF95E}">
      <dgm:prSet phldrT="[Текст]" custT="1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Bliss Pro Light"/>
            </a:rPr>
            <a:t>2032г –</a:t>
          </a:r>
          <a:r>
            <a:rPr lang="ru-RU" sz="1200" dirty="0" smtClean="0">
              <a:solidFill>
                <a:schemeClr val="tx1"/>
              </a:solidFill>
              <a:latin typeface="Bliss Pro Light"/>
            </a:rPr>
            <a:t> не менее 60% ОПОП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7CD4B60F-B8E4-4068-9859-687A4C151C60}" type="parTrans" cxnId="{676B8AD5-7B19-4DB2-96CC-BCA613BD89ED}">
      <dgm:prSet/>
      <dgm:spPr/>
      <dgm:t>
        <a:bodyPr/>
        <a:lstStyle/>
        <a:p>
          <a:endParaRPr lang="ru-RU"/>
        </a:p>
      </dgm:t>
    </dgm:pt>
    <dgm:pt modelId="{90505D20-BB19-4795-A6D8-C87F26BCABF3}" type="sibTrans" cxnId="{676B8AD5-7B19-4DB2-96CC-BCA613BD89ED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2023г – </a:t>
          </a:r>
        </a:p>
        <a:p>
          <a:r>
            <a:rPr lang="ru-RU" sz="1400" dirty="0" smtClean="0">
              <a:solidFill>
                <a:schemeClr val="tx1"/>
              </a:solidFill>
            </a:rPr>
            <a:t>1 ОПОП маги</a:t>
          </a:r>
          <a:endParaRPr lang="ru-RU" sz="1400" dirty="0">
            <a:solidFill>
              <a:schemeClr val="tx1"/>
            </a:solidFill>
          </a:endParaRPr>
        </a:p>
      </dgm:t>
    </dgm:pt>
    <dgm:pt modelId="{1C120E4D-7C92-45CA-92F4-3340D569F09C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liss Pro Light"/>
            </a:rPr>
            <a:t>Сетевые образовательные программы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3B50D935-D8BD-4AF0-AC47-D434A31781D1}" type="parTrans" cxnId="{F203A7E0-EFD5-4EA8-B9A3-6357EA23017C}">
      <dgm:prSet/>
      <dgm:spPr/>
      <dgm:t>
        <a:bodyPr/>
        <a:lstStyle/>
        <a:p>
          <a:endParaRPr lang="ru-RU"/>
        </a:p>
      </dgm:t>
    </dgm:pt>
    <dgm:pt modelId="{D0682D47-6D25-467C-98AB-4FB696B8059B}" type="sibTrans" cxnId="{F203A7E0-EFD5-4EA8-B9A3-6357EA23017C}">
      <dgm:prSet/>
      <dgm:spPr/>
      <dgm:t>
        <a:bodyPr/>
        <a:lstStyle/>
        <a:p>
          <a:endParaRPr lang="ru-RU"/>
        </a:p>
      </dgm:t>
    </dgm:pt>
    <dgm:pt modelId="{690A4E46-BB80-4416-9FD6-815EA5744E2B}">
      <dgm:prSet phldrT="[Текст]" custT="1"/>
      <dgm:spPr>
        <a:ln>
          <a:noFill/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liss Pro Light"/>
            </a:rPr>
            <a:t>2023г – 10% от выпуска</a:t>
          </a:r>
          <a:endParaRPr lang="ru-RU" sz="1200" dirty="0">
            <a:solidFill>
              <a:schemeClr val="tx1"/>
            </a:solidFill>
            <a:latin typeface="Bliss Pro Light"/>
          </a:endParaRPr>
        </a:p>
      </dgm:t>
    </dgm:pt>
    <dgm:pt modelId="{0869BF45-99B6-4198-ABE5-F57964581C27}" type="sibTrans" cxnId="{C49A302B-48FC-4041-90D1-65319429D29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2032</a:t>
          </a:r>
          <a:r>
            <a:rPr lang="ru-RU" sz="1400" dirty="0" smtClean="0">
              <a:solidFill>
                <a:schemeClr val="tx1"/>
              </a:solidFill>
            </a:rPr>
            <a:t>г – 100% выпуска</a:t>
          </a:r>
          <a:endParaRPr lang="ru-RU" sz="1400" dirty="0">
            <a:solidFill>
              <a:schemeClr val="tx1"/>
            </a:solidFill>
          </a:endParaRPr>
        </a:p>
      </dgm:t>
    </dgm:pt>
    <dgm:pt modelId="{3AF7B9B0-5779-4A12-A9F4-81C2D4974E9F}" type="parTrans" cxnId="{C49A302B-48FC-4041-90D1-65319429D297}">
      <dgm:prSet/>
      <dgm:spPr/>
      <dgm:t>
        <a:bodyPr/>
        <a:lstStyle/>
        <a:p>
          <a:endParaRPr lang="ru-RU"/>
        </a:p>
      </dgm:t>
    </dgm:pt>
    <dgm:pt modelId="{CD4DA4AE-A40A-4B1C-9E75-4CD64AE5F7C5}" type="pres">
      <dgm:prSet presAssocID="{81E0AE6C-010C-4574-A6B7-27F07C421E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133CC9-DB19-428E-B20F-C48F5F510A7D}" type="pres">
      <dgm:prSet presAssocID="{90DD2438-D48E-4B7F-BDA6-8BE525E5217A}" presName="composite" presStyleCnt="0"/>
      <dgm:spPr/>
    </dgm:pt>
    <dgm:pt modelId="{FC4A6AE5-F81C-4940-9AF2-91EFA5F9DFF8}" type="pres">
      <dgm:prSet presAssocID="{90DD2438-D48E-4B7F-BDA6-8BE525E5217A}" presName="Parent1" presStyleLbl="node1" presStyleIdx="0" presStyleCnt="10" custLinFactNeighborX="18894" custLinFactNeighborY="13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B4128-1865-423C-B927-976F62AD0713}" type="pres">
      <dgm:prSet presAssocID="{90DD2438-D48E-4B7F-BDA6-8BE525E5217A}" presName="Childtext1" presStyleLbl="revTx" presStyleIdx="0" presStyleCnt="5" custScaleX="132183" custLinFactNeighborX="31020" custLinFactNeighborY="1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DBEF4-2F80-49BE-8C5C-946CD6B55B4A}" type="pres">
      <dgm:prSet presAssocID="{90DD2438-D48E-4B7F-BDA6-8BE525E5217A}" presName="BalanceSpacing" presStyleCnt="0"/>
      <dgm:spPr/>
    </dgm:pt>
    <dgm:pt modelId="{53ACA30B-9FC7-4C4A-BC13-D4F6CF8758B8}" type="pres">
      <dgm:prSet presAssocID="{90DD2438-D48E-4B7F-BDA6-8BE525E5217A}" presName="BalanceSpacing1" presStyleCnt="0"/>
      <dgm:spPr/>
    </dgm:pt>
    <dgm:pt modelId="{54F203A7-C5C8-4C23-A34F-DD9763D6DB21}" type="pres">
      <dgm:prSet presAssocID="{16812B99-E374-4274-835E-9C453EC3D5A1}" presName="Accent1Text" presStyleLbl="node1" presStyleIdx="1" presStyleCnt="10" custScaleX="119920" custScaleY="91255" custLinFactNeighborX="13584" custLinFactNeighborY="1174"/>
      <dgm:spPr/>
      <dgm:t>
        <a:bodyPr/>
        <a:lstStyle/>
        <a:p>
          <a:endParaRPr lang="ru-RU"/>
        </a:p>
      </dgm:t>
    </dgm:pt>
    <dgm:pt modelId="{071BAD3D-6F5A-4F9B-BD3B-A2EFE4652663}" type="pres">
      <dgm:prSet presAssocID="{16812B99-E374-4274-835E-9C453EC3D5A1}" presName="spaceBetweenRectangles" presStyleCnt="0"/>
      <dgm:spPr/>
    </dgm:pt>
    <dgm:pt modelId="{0373CA94-3908-45AA-B8CB-9C7B826C28B3}" type="pres">
      <dgm:prSet presAssocID="{CA5A894E-DA05-4CA8-8D4F-80CF2773F608}" presName="composite" presStyleCnt="0"/>
      <dgm:spPr/>
    </dgm:pt>
    <dgm:pt modelId="{BD36C51E-7423-46BB-BA35-EF1F7B62FFBE}" type="pres">
      <dgm:prSet presAssocID="{CA5A894E-DA05-4CA8-8D4F-80CF2773F608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2987-0645-4A54-8936-0A9E03EDEAA2}" type="pres">
      <dgm:prSet presAssocID="{CA5A894E-DA05-4CA8-8D4F-80CF2773F608}" presName="Childtext1" presStyleLbl="revTx" presStyleIdx="1" presStyleCnt="5" custScaleX="133974" custLinFactNeighborX="-16770" custLinFactNeighborY="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5D1CF-433C-44E7-BB8C-A244B4237839}" type="pres">
      <dgm:prSet presAssocID="{CA5A894E-DA05-4CA8-8D4F-80CF2773F608}" presName="BalanceSpacing" presStyleCnt="0"/>
      <dgm:spPr/>
    </dgm:pt>
    <dgm:pt modelId="{B0B1197D-0782-4F0A-B840-36AFE150BFBE}" type="pres">
      <dgm:prSet presAssocID="{CA5A894E-DA05-4CA8-8D4F-80CF2773F608}" presName="BalanceSpacing1" presStyleCnt="0"/>
      <dgm:spPr/>
    </dgm:pt>
    <dgm:pt modelId="{53BB01B9-EA56-4D79-B064-7B32374FF253}" type="pres">
      <dgm:prSet presAssocID="{991938C6-F909-4B1F-AF49-586024766833}" presName="Accent1Text" presStyleLbl="node1" presStyleIdx="3" presStyleCnt="10"/>
      <dgm:spPr/>
      <dgm:t>
        <a:bodyPr/>
        <a:lstStyle/>
        <a:p>
          <a:endParaRPr lang="ru-RU"/>
        </a:p>
      </dgm:t>
    </dgm:pt>
    <dgm:pt modelId="{C4987F09-3856-4207-B38D-38A11795EFB9}" type="pres">
      <dgm:prSet presAssocID="{991938C6-F909-4B1F-AF49-586024766833}" presName="spaceBetweenRectangles" presStyleCnt="0"/>
      <dgm:spPr/>
    </dgm:pt>
    <dgm:pt modelId="{3BB416D2-66C7-4CDD-BCE9-3840E9E6195F}" type="pres">
      <dgm:prSet presAssocID="{897DDB51-C31A-4239-A2EC-81B4FD14892B}" presName="composite" presStyleCnt="0"/>
      <dgm:spPr/>
    </dgm:pt>
    <dgm:pt modelId="{611D719D-5693-4B45-B7AE-6AA8587505E6}" type="pres">
      <dgm:prSet presAssocID="{897DDB51-C31A-4239-A2EC-81B4FD14892B}" presName="Parent1" presStyleLbl="node1" presStyleIdx="4" presStyleCnt="10" custScaleX="105734" custLinFactNeighborX="159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01EEF-FD82-46D3-9DF6-5590FF612CE8}" type="pres">
      <dgm:prSet presAssocID="{897DDB51-C31A-4239-A2EC-81B4FD14892B}" presName="Childtext1" presStyleLbl="revTx" presStyleIdx="2" presStyleCnt="5" custScaleX="133174" custScaleY="128524" custLinFactNeighborX="28655" custLinFactNeighborY="-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995BE-6BBF-4878-AAD4-CA44983DEA75}" type="pres">
      <dgm:prSet presAssocID="{897DDB51-C31A-4239-A2EC-81B4FD14892B}" presName="BalanceSpacing" presStyleCnt="0"/>
      <dgm:spPr/>
    </dgm:pt>
    <dgm:pt modelId="{3A287A74-31D8-4DAD-A6DE-9B0AABC64B5A}" type="pres">
      <dgm:prSet presAssocID="{897DDB51-C31A-4239-A2EC-81B4FD14892B}" presName="BalanceSpacing1" presStyleCnt="0"/>
      <dgm:spPr/>
    </dgm:pt>
    <dgm:pt modelId="{81F0602D-A49A-4A70-BF71-6D5AA069DF3E}" type="pres">
      <dgm:prSet presAssocID="{1EF80F73-D155-4C8C-99AF-1F2D4D8B6CBE}" presName="Accent1Text" presStyleLbl="node1" presStyleIdx="5" presStyleCnt="10" custScaleX="105472" custLinFactNeighborX="15980"/>
      <dgm:spPr/>
      <dgm:t>
        <a:bodyPr/>
        <a:lstStyle/>
        <a:p>
          <a:endParaRPr lang="ru-RU"/>
        </a:p>
      </dgm:t>
    </dgm:pt>
    <dgm:pt modelId="{BDB44849-59DE-4AD3-8A1C-991BDE1EB650}" type="pres">
      <dgm:prSet presAssocID="{1EF80F73-D155-4C8C-99AF-1F2D4D8B6CBE}" presName="spaceBetweenRectangles" presStyleCnt="0"/>
      <dgm:spPr/>
    </dgm:pt>
    <dgm:pt modelId="{68AF1D14-4597-4593-A236-02DD6BE381A0}" type="pres">
      <dgm:prSet presAssocID="{690A4E46-BB80-4416-9FD6-815EA5744E2B}" presName="composite" presStyleCnt="0"/>
      <dgm:spPr/>
    </dgm:pt>
    <dgm:pt modelId="{2A508853-F7A1-4685-BC3C-A16FCBD5A289}" type="pres">
      <dgm:prSet presAssocID="{690A4E46-BB80-4416-9FD6-815EA5744E2B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DEC30-0AF8-491C-A474-EA34D77BB4D2}" type="pres">
      <dgm:prSet presAssocID="{690A4E46-BB80-4416-9FD6-815EA5744E2B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AB86C-0730-4DCE-B7B5-0767D04469F6}" type="pres">
      <dgm:prSet presAssocID="{690A4E46-BB80-4416-9FD6-815EA5744E2B}" presName="BalanceSpacing" presStyleCnt="0"/>
      <dgm:spPr/>
    </dgm:pt>
    <dgm:pt modelId="{92EFB817-B455-4B48-8A7E-8787E37B2956}" type="pres">
      <dgm:prSet presAssocID="{690A4E46-BB80-4416-9FD6-815EA5744E2B}" presName="BalanceSpacing1" presStyleCnt="0"/>
      <dgm:spPr/>
    </dgm:pt>
    <dgm:pt modelId="{68F7992C-91C1-4B30-A593-7DBD74AA9789}" type="pres">
      <dgm:prSet presAssocID="{0869BF45-99B6-4198-ABE5-F57964581C27}" presName="Accent1Text" presStyleLbl="node1" presStyleIdx="7" presStyleCnt="10"/>
      <dgm:spPr/>
      <dgm:t>
        <a:bodyPr/>
        <a:lstStyle/>
        <a:p>
          <a:endParaRPr lang="ru-RU"/>
        </a:p>
      </dgm:t>
    </dgm:pt>
    <dgm:pt modelId="{729FC4AA-8294-4A9A-9EC3-C6276E75EC8B}" type="pres">
      <dgm:prSet presAssocID="{0869BF45-99B6-4198-ABE5-F57964581C27}" presName="spaceBetweenRectangles" presStyleCnt="0"/>
      <dgm:spPr/>
    </dgm:pt>
    <dgm:pt modelId="{FCA06F82-B575-46B6-B38A-3151C35D6507}" type="pres">
      <dgm:prSet presAssocID="{59E46A69-E5B2-47E1-8275-C84947BBF95E}" presName="composite" presStyleCnt="0"/>
      <dgm:spPr/>
    </dgm:pt>
    <dgm:pt modelId="{06C5BE8B-E546-4ADA-9903-CE275A7477F2}" type="pres">
      <dgm:prSet presAssocID="{59E46A69-E5B2-47E1-8275-C84947BBF95E}" presName="Parent1" presStyleLbl="node1" presStyleIdx="8" presStyleCnt="10" custLinFactNeighborX="103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6AD5-CD51-4B01-8110-81F6B602D46A}" type="pres">
      <dgm:prSet presAssocID="{59E46A69-E5B2-47E1-8275-C84947BBF95E}" presName="Childtext1" presStyleLbl="revTx" presStyleIdx="4" presStyleCnt="5" custScaleX="126633" custLinFactNeighborX="23622" custLinFactNeighborY="-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E065A-595C-46A2-B465-1742DA46E518}" type="pres">
      <dgm:prSet presAssocID="{59E46A69-E5B2-47E1-8275-C84947BBF95E}" presName="BalanceSpacing" presStyleCnt="0"/>
      <dgm:spPr/>
    </dgm:pt>
    <dgm:pt modelId="{C27430E8-23F5-4080-9C4C-12B939AD71F8}" type="pres">
      <dgm:prSet presAssocID="{59E46A69-E5B2-47E1-8275-C84947BBF95E}" presName="BalanceSpacing1" presStyleCnt="0"/>
      <dgm:spPr/>
    </dgm:pt>
    <dgm:pt modelId="{EA68FBF9-CD3E-409C-B858-3118AC1DB7BD}" type="pres">
      <dgm:prSet presAssocID="{90505D20-BB19-4795-A6D8-C87F26BCABF3}" presName="Accent1Text" presStyleLbl="node1" presStyleIdx="9" presStyleCnt="10" custLinFactNeighborX="10392"/>
      <dgm:spPr/>
      <dgm:t>
        <a:bodyPr/>
        <a:lstStyle/>
        <a:p>
          <a:endParaRPr lang="ru-RU"/>
        </a:p>
      </dgm:t>
    </dgm:pt>
  </dgm:ptLst>
  <dgm:cxnLst>
    <dgm:cxn modelId="{15BF90FF-9716-4D36-BE4E-D3136EDB4E7F}" type="presOf" srcId="{16812B99-E374-4274-835E-9C453EC3D5A1}" destId="{54F203A7-C5C8-4C23-A34F-DD9763D6DB21}" srcOrd="0" destOrd="0" presId="urn:microsoft.com/office/officeart/2008/layout/AlternatingHexagons"/>
    <dgm:cxn modelId="{69C53B56-1D96-4BB0-94E6-84D328B0E0BD}" type="presOf" srcId="{CA5A894E-DA05-4CA8-8D4F-80CF2773F608}" destId="{BD36C51E-7423-46BB-BA35-EF1F7B62FFBE}" srcOrd="0" destOrd="0" presId="urn:microsoft.com/office/officeart/2008/layout/AlternatingHexagons"/>
    <dgm:cxn modelId="{EBFD3F9F-2AF0-46AD-99E6-08BF101C74CF}" srcId="{81E0AE6C-010C-4574-A6B7-27F07C421E3C}" destId="{90DD2438-D48E-4B7F-BDA6-8BE525E5217A}" srcOrd="0" destOrd="0" parTransId="{11CC4615-BCEB-4061-8762-02F26D5C84BD}" sibTransId="{16812B99-E374-4274-835E-9C453EC3D5A1}"/>
    <dgm:cxn modelId="{DAB4D6C5-33DE-4AA6-A260-805AB4CE23ED}" srcId="{90DD2438-D48E-4B7F-BDA6-8BE525E5217A}" destId="{F81021FD-2623-4B5B-91BB-9068E7934C18}" srcOrd="0" destOrd="0" parTransId="{30CDC51D-FC1D-4F7F-A1CD-5B309CFC3C90}" sibTransId="{31A79497-E97E-4BD9-9D0B-FD078C42963B}"/>
    <dgm:cxn modelId="{F203A7E0-EFD5-4EA8-B9A3-6357EA23017C}" srcId="{59E46A69-E5B2-47E1-8275-C84947BBF95E}" destId="{1C120E4D-7C92-45CA-92F4-3340D569F09C}" srcOrd="0" destOrd="0" parTransId="{3B50D935-D8BD-4AF0-AC47-D434A31781D1}" sibTransId="{D0682D47-6D25-467C-98AB-4FB696B8059B}"/>
    <dgm:cxn modelId="{8BEC5D18-CFD6-4767-88DF-7891DFF65C08}" srcId="{690A4E46-BB80-4416-9FD6-815EA5744E2B}" destId="{7268A95A-E19A-4746-8669-902505C76BDF}" srcOrd="0" destOrd="0" parTransId="{B4663EC7-243F-4278-9504-A39C0333A6C4}" sibTransId="{03171D4D-AE1E-45BD-A3BF-1074F5B576F2}"/>
    <dgm:cxn modelId="{676B8AD5-7B19-4DB2-96CC-BCA613BD89ED}" srcId="{81E0AE6C-010C-4574-A6B7-27F07C421E3C}" destId="{59E46A69-E5B2-47E1-8275-C84947BBF95E}" srcOrd="4" destOrd="0" parTransId="{7CD4B60F-B8E4-4068-9859-687A4C151C60}" sibTransId="{90505D20-BB19-4795-A6D8-C87F26BCABF3}"/>
    <dgm:cxn modelId="{C49A302B-48FC-4041-90D1-65319429D297}" srcId="{81E0AE6C-010C-4574-A6B7-27F07C421E3C}" destId="{690A4E46-BB80-4416-9FD6-815EA5744E2B}" srcOrd="3" destOrd="0" parTransId="{3AF7B9B0-5779-4A12-A9F4-81C2D4974E9F}" sibTransId="{0869BF45-99B6-4198-ABE5-F57964581C27}"/>
    <dgm:cxn modelId="{33EC6525-4A14-4457-8383-181E4D9FD15D}" type="presOf" srcId="{81E0AE6C-010C-4574-A6B7-27F07C421E3C}" destId="{CD4DA4AE-A40A-4B1C-9E75-4CD64AE5F7C5}" srcOrd="0" destOrd="0" presId="urn:microsoft.com/office/officeart/2008/layout/AlternatingHexagons"/>
    <dgm:cxn modelId="{61A7BC56-BD9A-4888-928C-06BEE174C618}" type="presOf" srcId="{7268A95A-E19A-4746-8669-902505C76BDF}" destId="{A6DDEC30-0AF8-491C-A474-EA34D77BB4D2}" srcOrd="0" destOrd="0" presId="urn:microsoft.com/office/officeart/2008/layout/AlternatingHexagons"/>
    <dgm:cxn modelId="{D9DBCF26-F800-43F2-A69A-319F1C7558CB}" type="presOf" srcId="{690A4E46-BB80-4416-9FD6-815EA5744E2B}" destId="{2A508853-F7A1-4685-BC3C-A16FCBD5A289}" srcOrd="0" destOrd="0" presId="urn:microsoft.com/office/officeart/2008/layout/AlternatingHexagons"/>
    <dgm:cxn modelId="{9E401734-6155-4722-B75C-6F864BA8C089}" type="presOf" srcId="{90DD2438-D48E-4B7F-BDA6-8BE525E5217A}" destId="{FC4A6AE5-F81C-4940-9AF2-91EFA5F9DFF8}" srcOrd="0" destOrd="0" presId="urn:microsoft.com/office/officeart/2008/layout/AlternatingHexagons"/>
    <dgm:cxn modelId="{780A7BB8-1F8F-450A-8ECF-B3A2079B08B0}" srcId="{CA5A894E-DA05-4CA8-8D4F-80CF2773F608}" destId="{96C77974-9F1E-428C-A9CD-C555C4104BFB}" srcOrd="0" destOrd="0" parTransId="{8E94418F-3295-4E8F-9EF5-531415DB1F7A}" sibTransId="{B31BB99D-7691-4E0F-AC5C-4429DCFDDAAB}"/>
    <dgm:cxn modelId="{5001696F-B354-4B65-B180-8C4BEF8BD647}" srcId="{81E0AE6C-010C-4574-A6B7-27F07C421E3C}" destId="{897DDB51-C31A-4239-A2EC-81B4FD14892B}" srcOrd="2" destOrd="0" parTransId="{28F817ED-43AD-42B8-A931-03A593D0107D}" sibTransId="{1EF80F73-D155-4C8C-99AF-1F2D4D8B6CBE}"/>
    <dgm:cxn modelId="{BCF41000-5880-47A5-9462-E4F276E7751A}" type="presOf" srcId="{F81021FD-2623-4B5B-91BB-9068E7934C18}" destId="{11CB4128-1865-423C-B927-976F62AD0713}" srcOrd="0" destOrd="0" presId="urn:microsoft.com/office/officeart/2008/layout/AlternatingHexagons"/>
    <dgm:cxn modelId="{602F39BD-5EB2-4D92-A224-1549EEFA3E9F}" type="presOf" srcId="{1EF80F73-D155-4C8C-99AF-1F2D4D8B6CBE}" destId="{81F0602D-A49A-4A70-BF71-6D5AA069DF3E}" srcOrd="0" destOrd="0" presId="urn:microsoft.com/office/officeart/2008/layout/AlternatingHexagons"/>
    <dgm:cxn modelId="{C156F6F0-056A-44CA-83E0-67F85AB8760D}" srcId="{897DDB51-C31A-4239-A2EC-81B4FD14892B}" destId="{7E229A8A-B793-41D9-AE7E-CD21F4CACB56}" srcOrd="0" destOrd="0" parTransId="{B1C4F65F-BFC7-4515-A9B5-D09755B13601}" sibTransId="{E5A1F6D6-0444-425E-83BB-8C6334353143}"/>
    <dgm:cxn modelId="{CE9D4237-47A4-47B6-B601-0B15B7E64E1D}" type="presOf" srcId="{991938C6-F909-4B1F-AF49-586024766833}" destId="{53BB01B9-EA56-4D79-B064-7B32374FF253}" srcOrd="0" destOrd="0" presId="urn:microsoft.com/office/officeart/2008/layout/AlternatingHexagons"/>
    <dgm:cxn modelId="{3B734EA9-6043-4662-8AE2-891B70F60AC1}" srcId="{81E0AE6C-010C-4574-A6B7-27F07C421E3C}" destId="{CA5A894E-DA05-4CA8-8D4F-80CF2773F608}" srcOrd="1" destOrd="0" parTransId="{60C323BE-F7E5-4A00-9A9E-816294BF011D}" sibTransId="{991938C6-F909-4B1F-AF49-586024766833}"/>
    <dgm:cxn modelId="{AE2920F3-511E-4B17-BE4E-8BCE2E0C383E}" type="presOf" srcId="{1C120E4D-7C92-45CA-92F4-3340D569F09C}" destId="{C6466AD5-CD51-4B01-8110-81F6B602D46A}" srcOrd="0" destOrd="0" presId="urn:microsoft.com/office/officeart/2008/layout/AlternatingHexagons"/>
    <dgm:cxn modelId="{EE0FF559-5E74-4FFB-9A88-69FBF15A1B67}" type="presOf" srcId="{0869BF45-99B6-4198-ABE5-F57964581C27}" destId="{68F7992C-91C1-4B30-A593-7DBD74AA9789}" srcOrd="0" destOrd="0" presId="urn:microsoft.com/office/officeart/2008/layout/AlternatingHexagons"/>
    <dgm:cxn modelId="{810ADA40-F30A-433D-94B1-E8240F832BBD}" type="presOf" srcId="{7E229A8A-B793-41D9-AE7E-CD21F4CACB56}" destId="{21601EEF-FD82-46D3-9DF6-5590FF612CE8}" srcOrd="0" destOrd="0" presId="urn:microsoft.com/office/officeart/2008/layout/AlternatingHexagons"/>
    <dgm:cxn modelId="{40C3FC79-B23E-4DAA-969B-64A59EAC2E71}" type="presOf" srcId="{90505D20-BB19-4795-A6D8-C87F26BCABF3}" destId="{EA68FBF9-CD3E-409C-B858-3118AC1DB7BD}" srcOrd="0" destOrd="0" presId="urn:microsoft.com/office/officeart/2008/layout/AlternatingHexagons"/>
    <dgm:cxn modelId="{D28402FA-4217-4B62-A6F3-7683BE451E5A}" type="presOf" srcId="{96C77974-9F1E-428C-A9CD-C555C4104BFB}" destId="{CAF52987-0645-4A54-8936-0A9E03EDEAA2}" srcOrd="0" destOrd="0" presId="urn:microsoft.com/office/officeart/2008/layout/AlternatingHexagons"/>
    <dgm:cxn modelId="{D38CF7D9-5249-47F7-8664-D09AB9588FF6}" type="presOf" srcId="{59E46A69-E5B2-47E1-8275-C84947BBF95E}" destId="{06C5BE8B-E546-4ADA-9903-CE275A7477F2}" srcOrd="0" destOrd="0" presId="urn:microsoft.com/office/officeart/2008/layout/AlternatingHexagons"/>
    <dgm:cxn modelId="{B9EC1DA4-2396-4F57-9E1D-5CA5F914BF06}" type="presOf" srcId="{897DDB51-C31A-4239-A2EC-81B4FD14892B}" destId="{611D719D-5693-4B45-B7AE-6AA8587505E6}" srcOrd="0" destOrd="0" presId="urn:microsoft.com/office/officeart/2008/layout/AlternatingHexagons"/>
    <dgm:cxn modelId="{528F8035-CBCD-4D8A-9AE5-761C66F27E90}" type="presParOf" srcId="{CD4DA4AE-A40A-4B1C-9E75-4CD64AE5F7C5}" destId="{36133CC9-DB19-428E-B20F-C48F5F510A7D}" srcOrd="0" destOrd="0" presId="urn:microsoft.com/office/officeart/2008/layout/AlternatingHexagons"/>
    <dgm:cxn modelId="{BC60D2BB-BBC4-4FBB-9BC1-F5EAEE35442E}" type="presParOf" srcId="{36133CC9-DB19-428E-B20F-C48F5F510A7D}" destId="{FC4A6AE5-F81C-4940-9AF2-91EFA5F9DFF8}" srcOrd="0" destOrd="0" presId="urn:microsoft.com/office/officeart/2008/layout/AlternatingHexagons"/>
    <dgm:cxn modelId="{7DE5C9AE-78B5-4367-B47E-6A17968DED8D}" type="presParOf" srcId="{36133CC9-DB19-428E-B20F-C48F5F510A7D}" destId="{11CB4128-1865-423C-B927-976F62AD0713}" srcOrd="1" destOrd="0" presId="urn:microsoft.com/office/officeart/2008/layout/AlternatingHexagons"/>
    <dgm:cxn modelId="{C1F3593D-6D81-4303-A627-8C90C819E5C9}" type="presParOf" srcId="{36133CC9-DB19-428E-B20F-C48F5F510A7D}" destId="{B38DBEF4-2F80-49BE-8C5C-946CD6B55B4A}" srcOrd="2" destOrd="0" presId="urn:microsoft.com/office/officeart/2008/layout/AlternatingHexagons"/>
    <dgm:cxn modelId="{857F357C-CF96-4E28-8CAB-9BBD09240FE0}" type="presParOf" srcId="{36133CC9-DB19-428E-B20F-C48F5F510A7D}" destId="{53ACA30B-9FC7-4C4A-BC13-D4F6CF8758B8}" srcOrd="3" destOrd="0" presId="urn:microsoft.com/office/officeart/2008/layout/AlternatingHexagons"/>
    <dgm:cxn modelId="{9E80FA76-6FEE-46E7-90E9-80D49369213D}" type="presParOf" srcId="{36133CC9-DB19-428E-B20F-C48F5F510A7D}" destId="{54F203A7-C5C8-4C23-A34F-DD9763D6DB21}" srcOrd="4" destOrd="0" presId="urn:microsoft.com/office/officeart/2008/layout/AlternatingHexagons"/>
    <dgm:cxn modelId="{5906AF6B-2F29-45BE-83A7-317116D8F3B8}" type="presParOf" srcId="{CD4DA4AE-A40A-4B1C-9E75-4CD64AE5F7C5}" destId="{071BAD3D-6F5A-4F9B-BD3B-A2EFE4652663}" srcOrd="1" destOrd="0" presId="urn:microsoft.com/office/officeart/2008/layout/AlternatingHexagons"/>
    <dgm:cxn modelId="{5F8F0E28-3BEE-48EE-9314-74BA811CB3A7}" type="presParOf" srcId="{CD4DA4AE-A40A-4B1C-9E75-4CD64AE5F7C5}" destId="{0373CA94-3908-45AA-B8CB-9C7B826C28B3}" srcOrd="2" destOrd="0" presId="urn:microsoft.com/office/officeart/2008/layout/AlternatingHexagons"/>
    <dgm:cxn modelId="{7D152D84-7CD1-4495-B080-568026E607E8}" type="presParOf" srcId="{0373CA94-3908-45AA-B8CB-9C7B826C28B3}" destId="{BD36C51E-7423-46BB-BA35-EF1F7B62FFBE}" srcOrd="0" destOrd="0" presId="urn:microsoft.com/office/officeart/2008/layout/AlternatingHexagons"/>
    <dgm:cxn modelId="{D5F45DC4-D6C0-4058-A90C-070408CA87FD}" type="presParOf" srcId="{0373CA94-3908-45AA-B8CB-9C7B826C28B3}" destId="{CAF52987-0645-4A54-8936-0A9E03EDEAA2}" srcOrd="1" destOrd="0" presId="urn:microsoft.com/office/officeart/2008/layout/AlternatingHexagons"/>
    <dgm:cxn modelId="{FB1C97EC-54C2-4D44-A8A4-B787A5CD49AC}" type="presParOf" srcId="{0373CA94-3908-45AA-B8CB-9C7B826C28B3}" destId="{83D5D1CF-433C-44E7-BB8C-A244B4237839}" srcOrd="2" destOrd="0" presId="urn:microsoft.com/office/officeart/2008/layout/AlternatingHexagons"/>
    <dgm:cxn modelId="{87423A46-73DB-4727-BEF9-F8B0D79B2019}" type="presParOf" srcId="{0373CA94-3908-45AA-B8CB-9C7B826C28B3}" destId="{B0B1197D-0782-4F0A-B840-36AFE150BFBE}" srcOrd="3" destOrd="0" presId="urn:microsoft.com/office/officeart/2008/layout/AlternatingHexagons"/>
    <dgm:cxn modelId="{D1BFBAEC-9F0E-4C10-B458-0FF5517AFA27}" type="presParOf" srcId="{0373CA94-3908-45AA-B8CB-9C7B826C28B3}" destId="{53BB01B9-EA56-4D79-B064-7B32374FF253}" srcOrd="4" destOrd="0" presId="urn:microsoft.com/office/officeart/2008/layout/AlternatingHexagons"/>
    <dgm:cxn modelId="{B7D877C4-D584-4B90-8BF8-6CDB2EA60125}" type="presParOf" srcId="{CD4DA4AE-A40A-4B1C-9E75-4CD64AE5F7C5}" destId="{C4987F09-3856-4207-B38D-38A11795EFB9}" srcOrd="3" destOrd="0" presId="urn:microsoft.com/office/officeart/2008/layout/AlternatingHexagons"/>
    <dgm:cxn modelId="{7F1ABC7C-4312-48D2-BB10-06EC03122F97}" type="presParOf" srcId="{CD4DA4AE-A40A-4B1C-9E75-4CD64AE5F7C5}" destId="{3BB416D2-66C7-4CDD-BCE9-3840E9E6195F}" srcOrd="4" destOrd="0" presId="urn:microsoft.com/office/officeart/2008/layout/AlternatingHexagons"/>
    <dgm:cxn modelId="{E4ED3A94-924E-4373-B0B8-85D9CDDA4212}" type="presParOf" srcId="{3BB416D2-66C7-4CDD-BCE9-3840E9E6195F}" destId="{611D719D-5693-4B45-B7AE-6AA8587505E6}" srcOrd="0" destOrd="0" presId="urn:microsoft.com/office/officeart/2008/layout/AlternatingHexagons"/>
    <dgm:cxn modelId="{8AFCDE2A-80C9-4C7D-9E5F-2F80470E4E7F}" type="presParOf" srcId="{3BB416D2-66C7-4CDD-BCE9-3840E9E6195F}" destId="{21601EEF-FD82-46D3-9DF6-5590FF612CE8}" srcOrd="1" destOrd="0" presId="urn:microsoft.com/office/officeart/2008/layout/AlternatingHexagons"/>
    <dgm:cxn modelId="{43E0C3E8-B5C2-4831-A56E-44BE56520007}" type="presParOf" srcId="{3BB416D2-66C7-4CDD-BCE9-3840E9E6195F}" destId="{5B8995BE-6BBF-4878-AAD4-CA44983DEA75}" srcOrd="2" destOrd="0" presId="urn:microsoft.com/office/officeart/2008/layout/AlternatingHexagons"/>
    <dgm:cxn modelId="{66BA5AAD-6276-4522-BD4E-EFC4E416BA92}" type="presParOf" srcId="{3BB416D2-66C7-4CDD-BCE9-3840E9E6195F}" destId="{3A287A74-31D8-4DAD-A6DE-9B0AABC64B5A}" srcOrd="3" destOrd="0" presId="urn:microsoft.com/office/officeart/2008/layout/AlternatingHexagons"/>
    <dgm:cxn modelId="{3EBF2D6F-42A0-42EA-9BA3-D810E876F9BB}" type="presParOf" srcId="{3BB416D2-66C7-4CDD-BCE9-3840E9E6195F}" destId="{81F0602D-A49A-4A70-BF71-6D5AA069DF3E}" srcOrd="4" destOrd="0" presId="urn:microsoft.com/office/officeart/2008/layout/AlternatingHexagons"/>
    <dgm:cxn modelId="{72FB013E-7D29-4A0E-A6CA-436E3140AFE4}" type="presParOf" srcId="{CD4DA4AE-A40A-4B1C-9E75-4CD64AE5F7C5}" destId="{BDB44849-59DE-4AD3-8A1C-991BDE1EB650}" srcOrd="5" destOrd="0" presId="urn:microsoft.com/office/officeart/2008/layout/AlternatingHexagons"/>
    <dgm:cxn modelId="{2E529C10-CFDA-4D14-A6E6-E85CA4C6A992}" type="presParOf" srcId="{CD4DA4AE-A40A-4B1C-9E75-4CD64AE5F7C5}" destId="{68AF1D14-4597-4593-A236-02DD6BE381A0}" srcOrd="6" destOrd="0" presId="urn:microsoft.com/office/officeart/2008/layout/AlternatingHexagons"/>
    <dgm:cxn modelId="{36F8C56E-0905-4127-951F-B08AA55674F4}" type="presParOf" srcId="{68AF1D14-4597-4593-A236-02DD6BE381A0}" destId="{2A508853-F7A1-4685-BC3C-A16FCBD5A289}" srcOrd="0" destOrd="0" presId="urn:microsoft.com/office/officeart/2008/layout/AlternatingHexagons"/>
    <dgm:cxn modelId="{6C63C5CF-591E-4930-989F-A6A36961CF87}" type="presParOf" srcId="{68AF1D14-4597-4593-A236-02DD6BE381A0}" destId="{A6DDEC30-0AF8-491C-A474-EA34D77BB4D2}" srcOrd="1" destOrd="0" presId="urn:microsoft.com/office/officeart/2008/layout/AlternatingHexagons"/>
    <dgm:cxn modelId="{52461F84-DB80-41FF-BEDD-57FBED77A19F}" type="presParOf" srcId="{68AF1D14-4597-4593-A236-02DD6BE381A0}" destId="{714AB86C-0730-4DCE-B7B5-0767D04469F6}" srcOrd="2" destOrd="0" presId="urn:microsoft.com/office/officeart/2008/layout/AlternatingHexagons"/>
    <dgm:cxn modelId="{306A0923-70B7-4A2B-915F-E994D9A3DF8E}" type="presParOf" srcId="{68AF1D14-4597-4593-A236-02DD6BE381A0}" destId="{92EFB817-B455-4B48-8A7E-8787E37B2956}" srcOrd="3" destOrd="0" presId="urn:microsoft.com/office/officeart/2008/layout/AlternatingHexagons"/>
    <dgm:cxn modelId="{38A775B8-D513-4F1B-9E1B-9ACF0799651A}" type="presParOf" srcId="{68AF1D14-4597-4593-A236-02DD6BE381A0}" destId="{68F7992C-91C1-4B30-A593-7DBD74AA9789}" srcOrd="4" destOrd="0" presId="urn:microsoft.com/office/officeart/2008/layout/AlternatingHexagons"/>
    <dgm:cxn modelId="{5F963EE7-F38D-4F88-9CDE-7BBD99EF3358}" type="presParOf" srcId="{CD4DA4AE-A40A-4B1C-9E75-4CD64AE5F7C5}" destId="{729FC4AA-8294-4A9A-9EC3-C6276E75EC8B}" srcOrd="7" destOrd="0" presId="urn:microsoft.com/office/officeart/2008/layout/AlternatingHexagons"/>
    <dgm:cxn modelId="{5D1BE5D6-0004-4065-8ABA-CF168306363A}" type="presParOf" srcId="{CD4DA4AE-A40A-4B1C-9E75-4CD64AE5F7C5}" destId="{FCA06F82-B575-46B6-B38A-3151C35D6507}" srcOrd="8" destOrd="0" presId="urn:microsoft.com/office/officeart/2008/layout/AlternatingHexagons"/>
    <dgm:cxn modelId="{EA406511-84EF-4297-9386-F41558830573}" type="presParOf" srcId="{FCA06F82-B575-46B6-B38A-3151C35D6507}" destId="{06C5BE8B-E546-4ADA-9903-CE275A7477F2}" srcOrd="0" destOrd="0" presId="urn:microsoft.com/office/officeart/2008/layout/AlternatingHexagons"/>
    <dgm:cxn modelId="{C2DA056B-409A-4851-8A94-34AC993F0B3D}" type="presParOf" srcId="{FCA06F82-B575-46B6-B38A-3151C35D6507}" destId="{C6466AD5-CD51-4B01-8110-81F6B602D46A}" srcOrd="1" destOrd="0" presId="urn:microsoft.com/office/officeart/2008/layout/AlternatingHexagons"/>
    <dgm:cxn modelId="{B7F88A16-CB74-44F0-9565-892815A005B3}" type="presParOf" srcId="{FCA06F82-B575-46B6-B38A-3151C35D6507}" destId="{613E065A-595C-46A2-B465-1742DA46E518}" srcOrd="2" destOrd="0" presId="urn:microsoft.com/office/officeart/2008/layout/AlternatingHexagons"/>
    <dgm:cxn modelId="{CDCC713C-CD46-4AB6-96AA-0CE47C893157}" type="presParOf" srcId="{FCA06F82-B575-46B6-B38A-3151C35D6507}" destId="{C27430E8-23F5-4080-9C4C-12B939AD71F8}" srcOrd="3" destOrd="0" presId="urn:microsoft.com/office/officeart/2008/layout/AlternatingHexagons"/>
    <dgm:cxn modelId="{C56E5248-9D86-483A-B325-8EA778BFF01B}" type="presParOf" srcId="{FCA06F82-B575-46B6-B38A-3151C35D6507}" destId="{EA68FBF9-CD3E-409C-B858-3118AC1DB7B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0B7FB-46A0-4ED3-981A-290345CCE5D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B5D9E-D382-40D4-B86C-7B0B028CE4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Практико-ориентированные образовательные программы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C62FC52B-6ED0-492A-BB7D-BF4F26978283}" type="parTrans" cxnId="{076CE6B8-0B33-4733-9754-57760B8940A2}">
      <dgm:prSet/>
      <dgm:spPr/>
      <dgm:t>
        <a:bodyPr/>
        <a:lstStyle/>
        <a:p>
          <a:endParaRPr lang="ru-RU"/>
        </a:p>
      </dgm:t>
    </dgm:pt>
    <dgm:pt modelId="{4B9C0773-5A99-41AE-A2D3-4379DAA73943}" type="sibTrans" cxnId="{076CE6B8-0B33-4733-9754-57760B8940A2}">
      <dgm:prSet/>
      <dgm:spPr/>
      <dgm:t>
        <a:bodyPr/>
        <a:lstStyle/>
        <a:p>
          <a:endParaRPr lang="ru-RU"/>
        </a:p>
      </dgm:t>
    </dgm:pt>
    <dgm:pt modelId="{27D92178-5C9C-4C7E-A465-F2266946D437}">
      <dgm:prSet phldrT="[Текст]" custT="1"/>
      <dgm:spPr/>
      <dgm:t>
        <a:bodyPr/>
        <a:lstStyle/>
        <a:p>
          <a:pPr algn="l"/>
          <a:r>
            <a:rPr lang="ru-RU" sz="1100" dirty="0" smtClean="0">
              <a:latin typeface="Bliss Pro Light"/>
            </a:rPr>
            <a:t>Повышение практичности обучения и сближением образования с запросами стратегических партнеров</a:t>
          </a:r>
          <a:endParaRPr lang="ru-RU" sz="1100" dirty="0">
            <a:latin typeface="Bliss Pro Light"/>
          </a:endParaRPr>
        </a:p>
      </dgm:t>
    </dgm:pt>
    <dgm:pt modelId="{CC4BB8B5-5927-4207-85C7-3D745556B622}" type="parTrans" cxnId="{C50D956B-C8B1-4A18-897B-5908B3451AD4}">
      <dgm:prSet/>
      <dgm:spPr/>
      <dgm:t>
        <a:bodyPr/>
        <a:lstStyle/>
        <a:p>
          <a:endParaRPr lang="ru-RU"/>
        </a:p>
      </dgm:t>
    </dgm:pt>
    <dgm:pt modelId="{AC3266A8-D5A3-48EF-BFC2-F74F26FDCF01}" type="sibTrans" cxnId="{C50D956B-C8B1-4A18-897B-5908B3451AD4}">
      <dgm:prSet/>
      <dgm:spPr/>
      <dgm:t>
        <a:bodyPr/>
        <a:lstStyle/>
        <a:p>
          <a:endParaRPr lang="ru-RU"/>
        </a:p>
      </dgm:t>
    </dgm:pt>
    <dgm:pt modelId="{6F8AEA37-D694-4D37-A3CC-7C9EEFA0EF2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Образовательные программы проектируются "от образовательного результата" 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CFE09BE9-2A2B-4833-A56F-D7E677F722B7}" type="parTrans" cxnId="{7C927458-8C37-4A6C-A42C-2768DEFA14E0}">
      <dgm:prSet/>
      <dgm:spPr/>
      <dgm:t>
        <a:bodyPr/>
        <a:lstStyle/>
        <a:p>
          <a:endParaRPr lang="ru-RU"/>
        </a:p>
      </dgm:t>
    </dgm:pt>
    <dgm:pt modelId="{2BDA74F3-0699-4D01-8AB0-9614D61EA3F1}" type="sibTrans" cxnId="{7C927458-8C37-4A6C-A42C-2768DEFA14E0}">
      <dgm:prSet/>
      <dgm:spPr/>
      <dgm:t>
        <a:bodyPr/>
        <a:lstStyle/>
        <a:p>
          <a:endParaRPr lang="ru-RU"/>
        </a:p>
      </dgm:t>
    </dgm:pt>
    <dgm:pt modelId="{848EE940-A19F-4E10-B893-D075C0299513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Bliss Pro Light"/>
            </a:rPr>
            <a:t>Совместная разработка со стратегическими партнера-ми ОП, в том числе с использованием в качестве лучших практик опыта проведения совместных мероприятий обучающихся и работников отрасли</a:t>
          </a:r>
          <a:endParaRPr lang="ru-RU" sz="1100" dirty="0">
            <a:latin typeface="Bliss Pro Light"/>
          </a:endParaRPr>
        </a:p>
      </dgm:t>
    </dgm:pt>
    <dgm:pt modelId="{910149FA-EBE6-4FA8-B026-0E0DF663EA8E}" type="parTrans" cxnId="{CC6A1788-0F38-43C7-8E39-55A66BAC94BF}">
      <dgm:prSet/>
      <dgm:spPr/>
      <dgm:t>
        <a:bodyPr/>
        <a:lstStyle/>
        <a:p>
          <a:endParaRPr lang="ru-RU"/>
        </a:p>
      </dgm:t>
    </dgm:pt>
    <dgm:pt modelId="{82834332-A8F3-4985-8E02-AF46825518B9}" type="sibTrans" cxnId="{CC6A1788-0F38-43C7-8E39-55A66BAC94BF}">
      <dgm:prSet/>
      <dgm:spPr/>
      <dgm:t>
        <a:bodyPr/>
        <a:lstStyle/>
        <a:p>
          <a:endParaRPr lang="ru-RU"/>
        </a:p>
      </dgm:t>
    </dgm:pt>
    <dgm:pt modelId="{D82132DF-35A8-4460-9E94-DFF680998ED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Индивидуализация образовательных и карьерных траекторий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5D534B74-FB0E-4C20-9CF1-230A6EEDB779}" type="parTrans" cxnId="{E982DD36-1BCA-4B3D-BF63-B613A1557DD1}">
      <dgm:prSet/>
      <dgm:spPr/>
      <dgm:t>
        <a:bodyPr/>
        <a:lstStyle/>
        <a:p>
          <a:endParaRPr lang="ru-RU"/>
        </a:p>
      </dgm:t>
    </dgm:pt>
    <dgm:pt modelId="{B32C2E9F-A746-469A-8956-29D07107062B}" type="sibTrans" cxnId="{E982DD36-1BCA-4B3D-BF63-B613A1557DD1}">
      <dgm:prSet/>
      <dgm:spPr/>
      <dgm:t>
        <a:bodyPr/>
        <a:lstStyle/>
        <a:p>
          <a:endParaRPr lang="ru-RU"/>
        </a:p>
      </dgm:t>
    </dgm:pt>
    <dgm:pt modelId="{E9D8411F-3AC9-4F1B-9661-E58EDF55DEC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Bliss Pro Light"/>
            </a:rPr>
            <a:t>Формирование ОП с учетом индивидуальных особенностей обучающихся, позволяющих гибко планировать образовательный маршрут с использованием </a:t>
          </a:r>
          <a:r>
            <a:rPr lang="ru-RU" sz="1100" dirty="0" err="1" smtClean="0">
              <a:latin typeface="Bliss Pro Light"/>
            </a:rPr>
            <a:t>компетентностного</a:t>
          </a:r>
          <a:r>
            <a:rPr lang="ru-RU" sz="1100" dirty="0" smtClean="0">
              <a:latin typeface="Bliss Pro Light"/>
            </a:rPr>
            <a:t> паспорта будущего выпускника (портфолио)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latin typeface="Bliss Pro Light"/>
          </a:endParaRPr>
        </a:p>
      </dgm:t>
    </dgm:pt>
    <dgm:pt modelId="{4276DF87-61F6-4AF5-A16A-B31C0BF3964E}" type="parTrans" cxnId="{2676CA57-D68C-48C6-95F6-D529DCE210AC}">
      <dgm:prSet/>
      <dgm:spPr/>
      <dgm:t>
        <a:bodyPr/>
        <a:lstStyle/>
        <a:p>
          <a:endParaRPr lang="ru-RU"/>
        </a:p>
      </dgm:t>
    </dgm:pt>
    <dgm:pt modelId="{2D551D71-7171-4279-9336-7FE066968752}" type="sibTrans" cxnId="{2676CA57-D68C-48C6-95F6-D529DCE210AC}">
      <dgm:prSet/>
      <dgm:spPr/>
      <dgm:t>
        <a:bodyPr/>
        <a:lstStyle/>
        <a:p>
          <a:endParaRPr lang="ru-RU"/>
        </a:p>
      </dgm:t>
    </dgm:pt>
    <dgm:pt modelId="{46A9AE97-52C4-4F1D-B606-2A75E4432D1A}" type="pres">
      <dgm:prSet presAssocID="{EA70B7FB-46A0-4ED3-981A-290345CCE5D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31AE58-9FB5-442B-86FD-2F164E54E418}" type="pres">
      <dgm:prSet presAssocID="{D70B5D9E-D382-40D4-B86C-7B0B028CE41B}" presName="parentText1" presStyleLbl="node1" presStyleIdx="0" presStyleCnt="3" custScaleX="96760" custLinFactNeighborX="9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11F67-A9A9-443C-ADCC-567F9B432B12}" type="pres">
      <dgm:prSet presAssocID="{D70B5D9E-D382-40D4-B86C-7B0B028CE41B}" presName="childText1" presStyleLbl="solidAlignAcc1" presStyleIdx="0" presStyleCnt="3" custScaleX="79280" custScaleY="64992" custLinFactNeighborX="-5963" custLinFactNeighborY="-17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35FA0-2333-4E7A-8F6A-B5ACD4613311}" type="pres">
      <dgm:prSet presAssocID="{6F8AEA37-D694-4D37-A3CC-7C9EEFA0EF2B}" presName="parentText2" presStyleLbl="node1" presStyleIdx="1" presStyleCnt="3" custScaleX="109875" custLinFactNeighborX="-1817" custLinFactNeighborY="159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197FE-A922-4491-AF5B-27B62DD32307}" type="pres">
      <dgm:prSet presAssocID="{6F8AEA37-D694-4D37-A3CC-7C9EEFA0EF2B}" presName="childText2" presStyleLbl="solidAlignAcc1" presStyleIdx="1" presStyleCnt="3" custScaleX="92854" custScaleY="72850" custLinFactNeighborX="-18690" custLinFactNeighborY="-13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A1E94-744D-4B3B-881A-17B8EA565D01}" type="pres">
      <dgm:prSet presAssocID="{D82132DF-35A8-4460-9E94-DFF680998ED8}" presName="parentText3" presStyleLbl="node1" presStyleIdx="2" presStyleCnt="3" custScaleX="121975" custLinFactNeighborX="-6086" custLinFactNeighborY="56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7EE67-15C4-48CA-A53A-4D90CF4FE803}" type="pres">
      <dgm:prSet presAssocID="{D82132DF-35A8-4460-9E94-DFF680998ED8}" presName="childText3" presStyleLbl="solidAlignAcc1" presStyleIdx="2" presStyleCnt="3" custScaleX="122712" custScaleY="77876" custLinFactNeighborX="-9866" custLinFactNeighborY="-14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D956B-C8B1-4A18-897B-5908B3451AD4}" srcId="{D70B5D9E-D382-40D4-B86C-7B0B028CE41B}" destId="{27D92178-5C9C-4C7E-A465-F2266946D437}" srcOrd="0" destOrd="0" parTransId="{CC4BB8B5-5927-4207-85C7-3D745556B622}" sibTransId="{AC3266A8-D5A3-48EF-BFC2-F74F26FDCF01}"/>
    <dgm:cxn modelId="{2676CA57-D68C-48C6-95F6-D529DCE210AC}" srcId="{D82132DF-35A8-4460-9E94-DFF680998ED8}" destId="{E9D8411F-3AC9-4F1B-9661-E58EDF55DEC6}" srcOrd="0" destOrd="0" parTransId="{4276DF87-61F6-4AF5-A16A-B31C0BF3964E}" sibTransId="{2D551D71-7171-4279-9336-7FE066968752}"/>
    <dgm:cxn modelId="{24D5C700-AF8E-48C4-99A0-1E8636D758AC}" type="presOf" srcId="{848EE940-A19F-4E10-B893-D075C0299513}" destId="{A84197FE-A922-4491-AF5B-27B62DD32307}" srcOrd="0" destOrd="0" presId="urn:microsoft.com/office/officeart/2009/3/layout/IncreasingArrowsProcess"/>
    <dgm:cxn modelId="{7C927458-8C37-4A6C-A42C-2768DEFA14E0}" srcId="{EA70B7FB-46A0-4ED3-981A-290345CCE5D6}" destId="{6F8AEA37-D694-4D37-A3CC-7C9EEFA0EF2B}" srcOrd="1" destOrd="0" parTransId="{CFE09BE9-2A2B-4833-A56F-D7E677F722B7}" sibTransId="{2BDA74F3-0699-4D01-8AB0-9614D61EA3F1}"/>
    <dgm:cxn modelId="{81F6D8A3-9378-4BC3-B012-3D7F2F3C5150}" type="presOf" srcId="{E9D8411F-3AC9-4F1B-9661-E58EDF55DEC6}" destId="{8DB7EE67-15C4-48CA-A53A-4D90CF4FE803}" srcOrd="0" destOrd="0" presId="urn:microsoft.com/office/officeart/2009/3/layout/IncreasingArrowsProcess"/>
    <dgm:cxn modelId="{26F581B6-9A9C-4CF2-B17D-2F1853F3AFC4}" type="presOf" srcId="{EA70B7FB-46A0-4ED3-981A-290345CCE5D6}" destId="{46A9AE97-52C4-4F1D-B606-2A75E4432D1A}" srcOrd="0" destOrd="0" presId="urn:microsoft.com/office/officeart/2009/3/layout/IncreasingArrowsProcess"/>
    <dgm:cxn modelId="{E982DD36-1BCA-4B3D-BF63-B613A1557DD1}" srcId="{EA70B7FB-46A0-4ED3-981A-290345CCE5D6}" destId="{D82132DF-35A8-4460-9E94-DFF680998ED8}" srcOrd="2" destOrd="0" parTransId="{5D534B74-FB0E-4C20-9CF1-230A6EEDB779}" sibTransId="{B32C2E9F-A746-469A-8956-29D07107062B}"/>
    <dgm:cxn modelId="{076CE6B8-0B33-4733-9754-57760B8940A2}" srcId="{EA70B7FB-46A0-4ED3-981A-290345CCE5D6}" destId="{D70B5D9E-D382-40D4-B86C-7B0B028CE41B}" srcOrd="0" destOrd="0" parTransId="{C62FC52B-6ED0-492A-BB7D-BF4F26978283}" sibTransId="{4B9C0773-5A99-41AE-A2D3-4379DAA73943}"/>
    <dgm:cxn modelId="{3C39302C-F1E2-4A3A-9B10-9C06ACBDCF39}" type="presOf" srcId="{D82132DF-35A8-4460-9E94-DFF680998ED8}" destId="{588A1E94-744D-4B3B-881A-17B8EA565D01}" srcOrd="0" destOrd="0" presId="urn:microsoft.com/office/officeart/2009/3/layout/IncreasingArrowsProcess"/>
    <dgm:cxn modelId="{D21F484C-BA5C-4E53-BE34-CCF65A61DDF5}" type="presOf" srcId="{27D92178-5C9C-4C7E-A465-F2266946D437}" destId="{75211F67-A9A9-443C-ADCC-567F9B432B12}" srcOrd="0" destOrd="0" presId="urn:microsoft.com/office/officeart/2009/3/layout/IncreasingArrowsProcess"/>
    <dgm:cxn modelId="{CC6A1788-0F38-43C7-8E39-55A66BAC94BF}" srcId="{6F8AEA37-D694-4D37-A3CC-7C9EEFA0EF2B}" destId="{848EE940-A19F-4E10-B893-D075C0299513}" srcOrd="0" destOrd="0" parTransId="{910149FA-EBE6-4FA8-B026-0E0DF663EA8E}" sibTransId="{82834332-A8F3-4985-8E02-AF46825518B9}"/>
    <dgm:cxn modelId="{B8CE038C-EFB9-4769-A2FA-175AC7348BDE}" type="presOf" srcId="{D70B5D9E-D382-40D4-B86C-7B0B028CE41B}" destId="{1E31AE58-9FB5-442B-86FD-2F164E54E418}" srcOrd="0" destOrd="0" presId="urn:microsoft.com/office/officeart/2009/3/layout/IncreasingArrowsProcess"/>
    <dgm:cxn modelId="{1D811DC1-C0F7-436B-9E29-9A7DD40E1035}" type="presOf" srcId="{6F8AEA37-D694-4D37-A3CC-7C9EEFA0EF2B}" destId="{17435FA0-2333-4E7A-8F6A-B5ACD4613311}" srcOrd="0" destOrd="0" presId="urn:microsoft.com/office/officeart/2009/3/layout/IncreasingArrowsProcess"/>
    <dgm:cxn modelId="{70AFE911-D442-4A67-A9E1-E6A6F1BB4619}" type="presParOf" srcId="{46A9AE97-52C4-4F1D-B606-2A75E4432D1A}" destId="{1E31AE58-9FB5-442B-86FD-2F164E54E418}" srcOrd="0" destOrd="0" presId="urn:microsoft.com/office/officeart/2009/3/layout/IncreasingArrowsProcess"/>
    <dgm:cxn modelId="{A0D58F8C-6631-4D4A-8B5B-FB5805B3FB6A}" type="presParOf" srcId="{46A9AE97-52C4-4F1D-B606-2A75E4432D1A}" destId="{75211F67-A9A9-443C-ADCC-567F9B432B12}" srcOrd="1" destOrd="0" presId="urn:microsoft.com/office/officeart/2009/3/layout/IncreasingArrowsProcess"/>
    <dgm:cxn modelId="{E53DE3F1-20BD-45B1-92CA-C6F889E4D41D}" type="presParOf" srcId="{46A9AE97-52C4-4F1D-B606-2A75E4432D1A}" destId="{17435FA0-2333-4E7A-8F6A-B5ACD4613311}" srcOrd="2" destOrd="0" presId="urn:microsoft.com/office/officeart/2009/3/layout/IncreasingArrowsProcess"/>
    <dgm:cxn modelId="{1FF6ADC1-AA30-4A87-BC54-DD33B403A773}" type="presParOf" srcId="{46A9AE97-52C4-4F1D-B606-2A75E4432D1A}" destId="{A84197FE-A922-4491-AF5B-27B62DD32307}" srcOrd="3" destOrd="0" presId="urn:microsoft.com/office/officeart/2009/3/layout/IncreasingArrowsProcess"/>
    <dgm:cxn modelId="{E179EFE6-A5A8-4108-89F7-0F0090557857}" type="presParOf" srcId="{46A9AE97-52C4-4F1D-B606-2A75E4432D1A}" destId="{588A1E94-744D-4B3B-881A-17B8EA565D01}" srcOrd="4" destOrd="0" presId="urn:microsoft.com/office/officeart/2009/3/layout/IncreasingArrowsProcess"/>
    <dgm:cxn modelId="{ECBCE241-87B1-40B6-B7F7-6E199718787D}" type="presParOf" srcId="{46A9AE97-52C4-4F1D-B606-2A75E4432D1A}" destId="{8DB7EE67-15C4-48CA-A53A-4D90CF4FE80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0B7FB-46A0-4ED3-981A-290345CCE5D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B5D9E-D382-40D4-B86C-7B0B028CE4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«</a:t>
          </a:r>
          <a:r>
            <a:rPr lang="ru-RU" sz="1100" b="1" dirty="0" err="1" smtClean="0">
              <a:solidFill>
                <a:schemeClr val="tx1"/>
              </a:solidFill>
              <a:latin typeface="Bliss Pro Light"/>
            </a:rPr>
            <a:t>Маркетплейс</a:t>
          </a:r>
          <a:r>
            <a:rPr lang="ru-RU" sz="1100" b="1" dirty="0" smtClean="0">
              <a:solidFill>
                <a:schemeClr val="tx1"/>
              </a:solidFill>
              <a:latin typeface="Bliss Pro Light"/>
            </a:rPr>
            <a:t>» микро-компетенций и монетизация </a:t>
          </a:r>
          <a:r>
            <a:rPr lang="ru-RU" sz="1100" b="1" dirty="0" err="1" smtClean="0">
              <a:solidFill>
                <a:schemeClr val="tx1"/>
              </a:solidFill>
              <a:latin typeface="Bliss Pro Light"/>
            </a:rPr>
            <a:t>микрокурсов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C62FC52B-6ED0-492A-BB7D-BF4F26978283}" type="parTrans" cxnId="{076CE6B8-0B33-4733-9754-57760B8940A2}">
      <dgm:prSet/>
      <dgm:spPr/>
      <dgm:t>
        <a:bodyPr/>
        <a:lstStyle/>
        <a:p>
          <a:endParaRPr lang="ru-RU"/>
        </a:p>
      </dgm:t>
    </dgm:pt>
    <dgm:pt modelId="{4B9C0773-5A99-41AE-A2D3-4379DAA73943}" type="sibTrans" cxnId="{076CE6B8-0B33-4733-9754-57760B8940A2}">
      <dgm:prSet/>
      <dgm:spPr/>
      <dgm:t>
        <a:bodyPr/>
        <a:lstStyle/>
        <a:p>
          <a:endParaRPr lang="ru-RU"/>
        </a:p>
      </dgm:t>
    </dgm:pt>
    <dgm:pt modelId="{27D92178-5C9C-4C7E-A465-F2266946D437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Bliss Pro Light"/>
            </a:rPr>
            <a:t>Разработка онлайн-курсов нового поколения, интегрирующих виртуальные тренажеры и решения, «сквозных» технологий</a:t>
          </a:r>
          <a:endParaRPr lang="ru-RU" sz="1100" dirty="0">
            <a:latin typeface="Bliss Pro Light"/>
          </a:endParaRPr>
        </a:p>
      </dgm:t>
    </dgm:pt>
    <dgm:pt modelId="{CC4BB8B5-5927-4207-85C7-3D745556B622}" type="parTrans" cxnId="{C50D956B-C8B1-4A18-897B-5908B3451AD4}">
      <dgm:prSet/>
      <dgm:spPr/>
      <dgm:t>
        <a:bodyPr/>
        <a:lstStyle/>
        <a:p>
          <a:endParaRPr lang="ru-RU"/>
        </a:p>
      </dgm:t>
    </dgm:pt>
    <dgm:pt modelId="{AC3266A8-D5A3-48EF-BFC2-F74F26FDCF01}" type="sibTrans" cxnId="{C50D956B-C8B1-4A18-897B-5908B3451AD4}">
      <dgm:prSet/>
      <dgm:spPr/>
      <dgm:t>
        <a:bodyPr/>
        <a:lstStyle/>
        <a:p>
          <a:endParaRPr lang="ru-RU"/>
        </a:p>
      </dgm:t>
    </dgm:pt>
    <dgm:pt modelId="{6F8AEA37-D694-4D37-A3CC-7C9EEFA0EF2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Масштабное внедрение онлайн курсов 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CFE09BE9-2A2B-4833-A56F-D7E677F722B7}" type="parTrans" cxnId="{7C927458-8C37-4A6C-A42C-2768DEFA14E0}">
      <dgm:prSet/>
      <dgm:spPr/>
      <dgm:t>
        <a:bodyPr/>
        <a:lstStyle/>
        <a:p>
          <a:endParaRPr lang="ru-RU"/>
        </a:p>
      </dgm:t>
    </dgm:pt>
    <dgm:pt modelId="{2BDA74F3-0699-4D01-8AB0-9614D61EA3F1}" type="sibTrans" cxnId="{7C927458-8C37-4A6C-A42C-2768DEFA14E0}">
      <dgm:prSet/>
      <dgm:spPr/>
      <dgm:t>
        <a:bodyPr/>
        <a:lstStyle/>
        <a:p>
          <a:endParaRPr lang="ru-RU"/>
        </a:p>
      </dgm:t>
    </dgm:pt>
    <dgm:pt modelId="{848EE940-A19F-4E10-B893-D075C0299513}">
      <dgm:prSet phldrT="[Текст]" custT="1"/>
      <dgm:spPr/>
      <dgm:t>
        <a:bodyPr/>
        <a:lstStyle/>
        <a:p>
          <a:r>
            <a:rPr lang="ru-RU" sz="1100" dirty="0" smtClean="0">
              <a:latin typeface="Bliss Pro Light"/>
            </a:rPr>
            <a:t>Замещение значительной части лекционного материала онлайн-курсами, что увеличит долю интерактивных и проектных модулей ОП </a:t>
          </a:r>
          <a:r>
            <a:rPr lang="ru-RU" sz="1100" dirty="0" err="1" smtClean="0">
              <a:latin typeface="Bliss Pro Light"/>
            </a:rPr>
            <a:t>ипозволит</a:t>
          </a:r>
          <a:r>
            <a:rPr lang="ru-RU" sz="1100" dirty="0" smtClean="0">
              <a:latin typeface="Bliss Pro Light"/>
            </a:rPr>
            <a:t> более эффективно влиять на мотивацию обучающихся</a:t>
          </a:r>
          <a:endParaRPr lang="ru-RU" sz="1100" dirty="0">
            <a:latin typeface="Bliss Pro Light"/>
          </a:endParaRPr>
        </a:p>
      </dgm:t>
    </dgm:pt>
    <dgm:pt modelId="{910149FA-EBE6-4FA8-B026-0E0DF663EA8E}" type="parTrans" cxnId="{CC6A1788-0F38-43C7-8E39-55A66BAC94BF}">
      <dgm:prSet/>
      <dgm:spPr/>
      <dgm:t>
        <a:bodyPr/>
        <a:lstStyle/>
        <a:p>
          <a:endParaRPr lang="ru-RU"/>
        </a:p>
      </dgm:t>
    </dgm:pt>
    <dgm:pt modelId="{82834332-A8F3-4985-8E02-AF46825518B9}" type="sibTrans" cxnId="{CC6A1788-0F38-43C7-8E39-55A66BAC94BF}">
      <dgm:prSet/>
      <dgm:spPr/>
      <dgm:t>
        <a:bodyPr/>
        <a:lstStyle/>
        <a:p>
          <a:endParaRPr lang="ru-RU"/>
        </a:p>
      </dgm:t>
    </dgm:pt>
    <dgm:pt modelId="{D82132DF-35A8-4460-9E94-DFF680998ED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Bliss Pro Light"/>
            </a:rPr>
            <a:t>Развитие партнерства и сетевого взаимодействия</a:t>
          </a:r>
          <a:endParaRPr lang="ru-RU" sz="1100" b="1" dirty="0">
            <a:solidFill>
              <a:schemeClr val="tx1"/>
            </a:solidFill>
            <a:latin typeface="Bliss Pro Light"/>
          </a:endParaRPr>
        </a:p>
      </dgm:t>
    </dgm:pt>
    <dgm:pt modelId="{5D534B74-FB0E-4C20-9CF1-230A6EEDB779}" type="parTrans" cxnId="{E982DD36-1BCA-4B3D-BF63-B613A1557DD1}">
      <dgm:prSet/>
      <dgm:spPr/>
      <dgm:t>
        <a:bodyPr/>
        <a:lstStyle/>
        <a:p>
          <a:endParaRPr lang="ru-RU"/>
        </a:p>
      </dgm:t>
    </dgm:pt>
    <dgm:pt modelId="{B32C2E9F-A746-469A-8956-29D07107062B}" type="sibTrans" cxnId="{E982DD36-1BCA-4B3D-BF63-B613A1557DD1}">
      <dgm:prSet/>
      <dgm:spPr/>
      <dgm:t>
        <a:bodyPr/>
        <a:lstStyle/>
        <a:p>
          <a:endParaRPr lang="ru-RU"/>
        </a:p>
      </dgm:t>
    </dgm:pt>
    <dgm:pt modelId="{E9D8411F-3AC9-4F1B-9661-E58EDF55DEC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Bliss Pro Light"/>
            </a:rPr>
            <a:t>Тесное партнерство и сетевое взаимодействие с ведущими российскими Вузами и НИИ, организациями ДПО иной ведомственной подчиненности, региональными органами власти и стратегическими партнерами отрасли</a:t>
          </a:r>
          <a:endParaRPr lang="ru-RU" sz="1100" dirty="0">
            <a:latin typeface="Bliss Pro Light"/>
          </a:endParaRPr>
        </a:p>
      </dgm:t>
    </dgm:pt>
    <dgm:pt modelId="{4276DF87-61F6-4AF5-A16A-B31C0BF3964E}" type="parTrans" cxnId="{2676CA57-D68C-48C6-95F6-D529DCE210AC}">
      <dgm:prSet/>
      <dgm:spPr/>
      <dgm:t>
        <a:bodyPr/>
        <a:lstStyle/>
        <a:p>
          <a:endParaRPr lang="ru-RU"/>
        </a:p>
      </dgm:t>
    </dgm:pt>
    <dgm:pt modelId="{2D551D71-7171-4279-9336-7FE066968752}" type="sibTrans" cxnId="{2676CA57-D68C-48C6-95F6-D529DCE210AC}">
      <dgm:prSet/>
      <dgm:spPr/>
      <dgm:t>
        <a:bodyPr/>
        <a:lstStyle/>
        <a:p>
          <a:endParaRPr lang="ru-RU"/>
        </a:p>
      </dgm:t>
    </dgm:pt>
    <dgm:pt modelId="{46A9AE97-52C4-4F1D-B606-2A75E4432D1A}" type="pres">
      <dgm:prSet presAssocID="{EA70B7FB-46A0-4ED3-981A-290345CCE5D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31AE58-9FB5-442B-86FD-2F164E54E418}" type="pres">
      <dgm:prSet presAssocID="{D70B5D9E-D382-40D4-B86C-7B0B028CE41B}" presName="parentText1" presStyleLbl="node1" presStyleIdx="0" presStyleCnt="3" custScaleX="96760" custLinFactNeighborX="9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11F67-A9A9-443C-ADCC-567F9B432B12}" type="pres">
      <dgm:prSet presAssocID="{D70B5D9E-D382-40D4-B86C-7B0B028CE41B}" presName="childText1" presStyleLbl="solidAlignAcc1" presStyleIdx="0" presStyleCnt="3" custScaleX="76157" custScaleY="70144" custLinFactNeighborX="-3384" custLinFactNeighborY="-17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35FA0-2333-4E7A-8F6A-B5ACD4613311}" type="pres">
      <dgm:prSet presAssocID="{6F8AEA37-D694-4D37-A3CC-7C9EEFA0EF2B}" presName="parentText2" presStyleLbl="node1" presStyleIdx="1" presStyleCnt="3" custScaleX="109875" custLinFactNeighborX="-1817" custLinFactNeighborY="159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197FE-A922-4491-AF5B-27B62DD32307}" type="pres">
      <dgm:prSet presAssocID="{6F8AEA37-D694-4D37-A3CC-7C9EEFA0EF2B}" presName="childText2" presStyleLbl="solidAlignAcc1" presStyleIdx="1" presStyleCnt="3" custScaleX="92854" custScaleY="73925" custLinFactNeighborX="-18276" custLinFactNeighborY="-12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A1E94-744D-4B3B-881A-17B8EA565D01}" type="pres">
      <dgm:prSet presAssocID="{D82132DF-35A8-4460-9E94-DFF680998ED8}" presName="parentText3" presStyleLbl="node1" presStyleIdx="2" presStyleCnt="3" custScaleX="121975" custLinFactNeighborX="-6086" custLinFactNeighborY="56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7EE67-15C4-48CA-A53A-4D90CF4FE803}" type="pres">
      <dgm:prSet presAssocID="{D82132DF-35A8-4460-9E94-DFF680998ED8}" presName="childText3" presStyleLbl="solidAlignAcc1" presStyleIdx="2" presStyleCnt="3" custScaleX="122712" custScaleY="69914" custLinFactNeighborX="-9866" custLinFactNeighborY="-14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D956B-C8B1-4A18-897B-5908B3451AD4}" srcId="{D70B5D9E-D382-40D4-B86C-7B0B028CE41B}" destId="{27D92178-5C9C-4C7E-A465-F2266946D437}" srcOrd="0" destOrd="0" parTransId="{CC4BB8B5-5927-4207-85C7-3D745556B622}" sibTransId="{AC3266A8-D5A3-48EF-BFC2-F74F26FDCF01}"/>
    <dgm:cxn modelId="{2676CA57-D68C-48C6-95F6-D529DCE210AC}" srcId="{D82132DF-35A8-4460-9E94-DFF680998ED8}" destId="{E9D8411F-3AC9-4F1B-9661-E58EDF55DEC6}" srcOrd="0" destOrd="0" parTransId="{4276DF87-61F6-4AF5-A16A-B31C0BF3964E}" sibTransId="{2D551D71-7171-4279-9336-7FE066968752}"/>
    <dgm:cxn modelId="{24D5C700-AF8E-48C4-99A0-1E8636D758AC}" type="presOf" srcId="{848EE940-A19F-4E10-B893-D075C0299513}" destId="{A84197FE-A922-4491-AF5B-27B62DD32307}" srcOrd="0" destOrd="0" presId="urn:microsoft.com/office/officeart/2009/3/layout/IncreasingArrowsProcess"/>
    <dgm:cxn modelId="{7C927458-8C37-4A6C-A42C-2768DEFA14E0}" srcId="{EA70B7FB-46A0-4ED3-981A-290345CCE5D6}" destId="{6F8AEA37-D694-4D37-A3CC-7C9EEFA0EF2B}" srcOrd="1" destOrd="0" parTransId="{CFE09BE9-2A2B-4833-A56F-D7E677F722B7}" sibTransId="{2BDA74F3-0699-4D01-8AB0-9614D61EA3F1}"/>
    <dgm:cxn modelId="{81F6D8A3-9378-4BC3-B012-3D7F2F3C5150}" type="presOf" srcId="{E9D8411F-3AC9-4F1B-9661-E58EDF55DEC6}" destId="{8DB7EE67-15C4-48CA-A53A-4D90CF4FE803}" srcOrd="0" destOrd="0" presId="urn:microsoft.com/office/officeart/2009/3/layout/IncreasingArrowsProcess"/>
    <dgm:cxn modelId="{26F581B6-9A9C-4CF2-B17D-2F1853F3AFC4}" type="presOf" srcId="{EA70B7FB-46A0-4ED3-981A-290345CCE5D6}" destId="{46A9AE97-52C4-4F1D-B606-2A75E4432D1A}" srcOrd="0" destOrd="0" presId="urn:microsoft.com/office/officeart/2009/3/layout/IncreasingArrowsProcess"/>
    <dgm:cxn modelId="{E982DD36-1BCA-4B3D-BF63-B613A1557DD1}" srcId="{EA70B7FB-46A0-4ED3-981A-290345CCE5D6}" destId="{D82132DF-35A8-4460-9E94-DFF680998ED8}" srcOrd="2" destOrd="0" parTransId="{5D534B74-FB0E-4C20-9CF1-230A6EEDB779}" sibTransId="{B32C2E9F-A746-469A-8956-29D07107062B}"/>
    <dgm:cxn modelId="{076CE6B8-0B33-4733-9754-57760B8940A2}" srcId="{EA70B7FB-46A0-4ED3-981A-290345CCE5D6}" destId="{D70B5D9E-D382-40D4-B86C-7B0B028CE41B}" srcOrd="0" destOrd="0" parTransId="{C62FC52B-6ED0-492A-BB7D-BF4F26978283}" sibTransId="{4B9C0773-5A99-41AE-A2D3-4379DAA73943}"/>
    <dgm:cxn modelId="{3C39302C-F1E2-4A3A-9B10-9C06ACBDCF39}" type="presOf" srcId="{D82132DF-35A8-4460-9E94-DFF680998ED8}" destId="{588A1E94-744D-4B3B-881A-17B8EA565D01}" srcOrd="0" destOrd="0" presId="urn:microsoft.com/office/officeart/2009/3/layout/IncreasingArrowsProcess"/>
    <dgm:cxn modelId="{D21F484C-BA5C-4E53-BE34-CCF65A61DDF5}" type="presOf" srcId="{27D92178-5C9C-4C7E-A465-F2266946D437}" destId="{75211F67-A9A9-443C-ADCC-567F9B432B12}" srcOrd="0" destOrd="0" presId="urn:microsoft.com/office/officeart/2009/3/layout/IncreasingArrowsProcess"/>
    <dgm:cxn modelId="{CC6A1788-0F38-43C7-8E39-55A66BAC94BF}" srcId="{6F8AEA37-D694-4D37-A3CC-7C9EEFA0EF2B}" destId="{848EE940-A19F-4E10-B893-D075C0299513}" srcOrd="0" destOrd="0" parTransId="{910149FA-EBE6-4FA8-B026-0E0DF663EA8E}" sibTransId="{82834332-A8F3-4985-8E02-AF46825518B9}"/>
    <dgm:cxn modelId="{B8CE038C-EFB9-4769-A2FA-175AC7348BDE}" type="presOf" srcId="{D70B5D9E-D382-40D4-B86C-7B0B028CE41B}" destId="{1E31AE58-9FB5-442B-86FD-2F164E54E418}" srcOrd="0" destOrd="0" presId="urn:microsoft.com/office/officeart/2009/3/layout/IncreasingArrowsProcess"/>
    <dgm:cxn modelId="{1D811DC1-C0F7-436B-9E29-9A7DD40E1035}" type="presOf" srcId="{6F8AEA37-D694-4D37-A3CC-7C9EEFA0EF2B}" destId="{17435FA0-2333-4E7A-8F6A-B5ACD4613311}" srcOrd="0" destOrd="0" presId="urn:microsoft.com/office/officeart/2009/3/layout/IncreasingArrowsProcess"/>
    <dgm:cxn modelId="{70AFE911-D442-4A67-A9E1-E6A6F1BB4619}" type="presParOf" srcId="{46A9AE97-52C4-4F1D-B606-2A75E4432D1A}" destId="{1E31AE58-9FB5-442B-86FD-2F164E54E418}" srcOrd="0" destOrd="0" presId="urn:microsoft.com/office/officeart/2009/3/layout/IncreasingArrowsProcess"/>
    <dgm:cxn modelId="{A0D58F8C-6631-4D4A-8B5B-FB5805B3FB6A}" type="presParOf" srcId="{46A9AE97-52C4-4F1D-B606-2A75E4432D1A}" destId="{75211F67-A9A9-443C-ADCC-567F9B432B12}" srcOrd="1" destOrd="0" presId="urn:microsoft.com/office/officeart/2009/3/layout/IncreasingArrowsProcess"/>
    <dgm:cxn modelId="{E53DE3F1-20BD-45B1-92CA-C6F889E4D41D}" type="presParOf" srcId="{46A9AE97-52C4-4F1D-B606-2A75E4432D1A}" destId="{17435FA0-2333-4E7A-8F6A-B5ACD4613311}" srcOrd="2" destOrd="0" presId="urn:microsoft.com/office/officeart/2009/3/layout/IncreasingArrowsProcess"/>
    <dgm:cxn modelId="{1FF6ADC1-AA30-4A87-BC54-DD33B403A773}" type="presParOf" srcId="{46A9AE97-52C4-4F1D-B606-2A75E4432D1A}" destId="{A84197FE-A922-4491-AF5B-27B62DD32307}" srcOrd="3" destOrd="0" presId="urn:microsoft.com/office/officeart/2009/3/layout/IncreasingArrowsProcess"/>
    <dgm:cxn modelId="{E179EFE6-A5A8-4108-89F7-0F0090557857}" type="presParOf" srcId="{46A9AE97-52C4-4F1D-B606-2A75E4432D1A}" destId="{588A1E94-744D-4B3B-881A-17B8EA565D01}" srcOrd="4" destOrd="0" presId="urn:microsoft.com/office/officeart/2009/3/layout/IncreasingArrowsProcess"/>
    <dgm:cxn modelId="{ECBCE241-87B1-40B6-B7F7-6E199718787D}" type="presParOf" srcId="{46A9AE97-52C4-4F1D-B606-2A75E4432D1A}" destId="{8DB7EE67-15C4-48CA-A53A-4D90CF4FE80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220D9B-A947-4E85-92F1-362B21D831E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42FFF9-9356-47D3-92FD-160F2F540054}">
      <dgm:prSet phldrT="[Текст]" custT="1"/>
      <dgm:spPr>
        <a:xfrm>
          <a:off x="402227" y="2341081"/>
          <a:ext cx="2259401" cy="1932696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lumMod val="40000"/>
              <a:lumOff val="60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1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1 курс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универсальные компетенции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Проработка идей проектов через по направлениям вуза;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 Организация экскурсий на производственные базы партнеров</a:t>
          </a:r>
          <a:endParaRPr lang="ru-RU" sz="11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4CCED6D6-6A6E-4917-8C05-7BDD240B35EA}" type="parTrans" cxnId="{BAA756C9-5C2C-48A6-9204-A4E242AE1DBB}">
      <dgm:prSet/>
      <dgm:spPr/>
      <dgm:t>
        <a:bodyPr/>
        <a:lstStyle/>
        <a:p>
          <a:endParaRPr lang="ru-RU"/>
        </a:p>
      </dgm:t>
    </dgm:pt>
    <dgm:pt modelId="{2A2A8867-49C4-4B3C-84DC-63E34F4BA0B5}" type="sibTrans" cxnId="{BAA756C9-5C2C-48A6-9204-A4E242AE1DBB}">
      <dgm:prSet/>
      <dgm:spPr>
        <a:xfrm rot="21106149">
          <a:off x="1733734" y="2369156"/>
          <a:ext cx="3111512" cy="3111512"/>
        </a:xfrm>
        <a:prstGeom prst="leftCircularArrow">
          <a:avLst>
            <a:gd name="adj1" fmla="val 2559"/>
            <a:gd name="adj2" fmla="val 310605"/>
            <a:gd name="adj3" fmla="val 3371826"/>
            <a:gd name="adj4" fmla="val 10310199"/>
            <a:gd name="adj5" fmla="val 2986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E3BF74C-2EB4-40DC-9100-784169D66545}">
      <dgm:prSet phldrT="[Текст]" custT="1"/>
      <dgm:spPr>
        <a:xfrm>
          <a:off x="109986" y="883316"/>
          <a:ext cx="2379790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11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Инициация проектов</a:t>
          </a:r>
        </a:p>
      </dgm:t>
    </dgm:pt>
    <dgm:pt modelId="{0A51CF8B-A306-41E5-8464-F25331B5D2D5}" type="parTrans" cxnId="{52243E59-F8DA-4323-B7F5-08FF37284FE0}">
      <dgm:prSet/>
      <dgm:spPr/>
      <dgm:t>
        <a:bodyPr/>
        <a:lstStyle/>
        <a:p>
          <a:endParaRPr lang="ru-RU"/>
        </a:p>
      </dgm:t>
    </dgm:pt>
    <dgm:pt modelId="{DF4BFF88-C5C1-4196-84EA-020A2031C925}" type="sibTrans" cxnId="{52243E59-F8DA-4323-B7F5-08FF37284FE0}">
      <dgm:prSet/>
      <dgm:spPr/>
      <dgm:t>
        <a:bodyPr/>
        <a:lstStyle/>
        <a:p>
          <a:endParaRPr lang="ru-RU"/>
        </a:p>
      </dgm:t>
    </dgm:pt>
    <dgm:pt modelId="{349C10B3-9194-4F6E-8372-9B2F12F014CF}">
      <dgm:prSet phldrT="[Текст]" custT="1"/>
      <dgm:spPr>
        <a:xfrm>
          <a:off x="3468500" y="1057994"/>
          <a:ext cx="2548701" cy="2202318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1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2 курс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общепрофессиональных компетенций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Формирование базы профессиональных компетенций с оценкой знаний и навыков;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Мотивация участия обучающихся в проекты, в том числе формирование мульти команд</a:t>
          </a:r>
          <a:endParaRPr lang="ru-RU" sz="1100" b="1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04C81421-B0A2-4077-BD97-C957EC10D9B8}" type="parTrans" cxnId="{4448D087-9675-4F12-B6A9-B016A6AEB328}">
      <dgm:prSet/>
      <dgm:spPr/>
      <dgm:t>
        <a:bodyPr/>
        <a:lstStyle/>
        <a:p>
          <a:endParaRPr lang="ru-RU"/>
        </a:p>
      </dgm:t>
    </dgm:pt>
    <dgm:pt modelId="{4636BA70-55FB-4ED4-9AF7-C2B7CD485F42}" type="sibTrans" cxnId="{4448D087-9675-4F12-B6A9-B016A6AEB328}">
      <dgm:prSet/>
      <dgm:spPr>
        <a:xfrm rot="538285">
          <a:off x="4200834" y="225317"/>
          <a:ext cx="3231127" cy="3209177"/>
        </a:xfrm>
        <a:prstGeom prst="circularArrow">
          <a:avLst>
            <a:gd name="adj1" fmla="val 2485"/>
            <a:gd name="adj2" fmla="val 301076"/>
            <a:gd name="adj3" fmla="val 19083419"/>
            <a:gd name="adj4" fmla="val 12135516"/>
            <a:gd name="adj5" fmla="val 2899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DABB44B7-E614-4B51-AFAD-539565A89D36}">
      <dgm:prSet phldrT="[Текст]" custT="1"/>
      <dgm:spPr>
        <a:xfrm>
          <a:off x="3049267" y="3064229"/>
          <a:ext cx="2609368" cy="187433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11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+mn-ea"/>
              <a:cs typeface="+mn-cs"/>
            </a:rPr>
            <a:t>Проработка идей НИОКР</a:t>
          </a:r>
        </a:p>
      </dgm:t>
    </dgm:pt>
    <dgm:pt modelId="{37FD53E5-61E9-42D8-A5F9-8D6876DBD18D}" type="parTrans" cxnId="{713FF23E-7F23-427B-9FD5-ACBE805CCD24}">
      <dgm:prSet/>
      <dgm:spPr/>
      <dgm:t>
        <a:bodyPr/>
        <a:lstStyle/>
        <a:p>
          <a:endParaRPr lang="ru-RU"/>
        </a:p>
      </dgm:t>
    </dgm:pt>
    <dgm:pt modelId="{94D71948-DF97-440E-8D6F-A19E84F31764}" type="sibTrans" cxnId="{713FF23E-7F23-427B-9FD5-ACBE805CCD24}">
      <dgm:prSet/>
      <dgm:spPr/>
      <dgm:t>
        <a:bodyPr/>
        <a:lstStyle/>
        <a:p>
          <a:endParaRPr lang="ru-RU"/>
        </a:p>
      </dgm:t>
    </dgm:pt>
    <dgm:pt modelId="{52EA042A-FA4D-42DC-9813-E0E31998A438}">
      <dgm:prSet phldrT="[Текст]" custT="1"/>
      <dgm:spPr>
        <a:xfrm>
          <a:off x="6964780" y="2532840"/>
          <a:ext cx="2377622" cy="189808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1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3 курс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профессиональных компетенций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Организация сквозного проектирования и увязка заданий курсовых с тематикой исследовательских проектов;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Закрепление практического опыта на практике</a:t>
          </a:r>
          <a:endParaRPr lang="ru-RU" sz="11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80A9FDC7-4E1D-47CC-ADEB-E0827B5B2523}" type="parTrans" cxnId="{29F18CB5-3C86-4012-B6EA-DA8739FB41FF}">
      <dgm:prSet/>
      <dgm:spPr/>
      <dgm:t>
        <a:bodyPr/>
        <a:lstStyle/>
        <a:p>
          <a:endParaRPr lang="ru-RU"/>
        </a:p>
      </dgm:t>
    </dgm:pt>
    <dgm:pt modelId="{A01353C2-B940-4AB2-9D5E-EBA457C7D873}" type="sibTrans" cxnId="{29F18CB5-3C86-4012-B6EA-DA8739FB41FF}">
      <dgm:prSet/>
      <dgm:spPr>
        <a:xfrm rot="21305701">
          <a:off x="8069345" y="2733956"/>
          <a:ext cx="2889619" cy="2889619"/>
        </a:xfrm>
        <a:prstGeom prst="leftCircularArrow">
          <a:avLst>
            <a:gd name="adj1" fmla="val 2756"/>
            <a:gd name="adj2" fmla="val 335991"/>
            <a:gd name="adj3" fmla="val 3189676"/>
            <a:gd name="adj4" fmla="val 10102664"/>
            <a:gd name="adj5" fmla="val 3215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98C179E-8CB9-4194-888A-D45226D1D958}">
      <dgm:prSet phldrT="[Текст]" custT="1"/>
      <dgm:spPr>
        <a:xfrm>
          <a:off x="6339905" y="1082891"/>
          <a:ext cx="2467372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+mn-ea"/>
              <a:cs typeface="+mn-cs"/>
            </a:rPr>
            <a:t> </a:t>
          </a:r>
          <a:r>
            <a:rPr lang="ru-RU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Разработка проекта</a:t>
          </a:r>
        </a:p>
      </dgm:t>
    </dgm:pt>
    <dgm:pt modelId="{0D7887AF-EEAF-4C9A-ADF0-18DE5E5DD43A}" type="parTrans" cxnId="{C7326E12-6D20-4F41-8284-0C3FBADD74DC}">
      <dgm:prSet/>
      <dgm:spPr/>
      <dgm:t>
        <a:bodyPr/>
        <a:lstStyle/>
        <a:p>
          <a:endParaRPr lang="ru-RU"/>
        </a:p>
      </dgm:t>
    </dgm:pt>
    <dgm:pt modelId="{72DD98E2-D41B-4A72-9CC9-C894B912FB26}" type="sibTrans" cxnId="{C7326E12-6D20-4F41-8284-0C3FBADD74DC}">
      <dgm:prSet/>
      <dgm:spPr/>
      <dgm:t>
        <a:bodyPr/>
        <a:lstStyle/>
        <a:p>
          <a:endParaRPr lang="ru-RU"/>
        </a:p>
      </dgm:t>
    </dgm:pt>
    <dgm:pt modelId="{67D717F8-6742-4E3B-A430-AAF7C1760B7B}">
      <dgm:prSet phldrT="[Текст]" custT="1"/>
      <dgm:spPr>
        <a:xfrm>
          <a:off x="9496151" y="2896342"/>
          <a:ext cx="2695846" cy="21115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Продвижение проектов</a:t>
          </a:r>
        </a:p>
      </dgm:t>
    </dgm:pt>
    <dgm:pt modelId="{219F7F80-7853-4BE0-84AE-75103D0690C7}" type="parTrans" cxnId="{16247A40-6285-4339-A51E-9DA3B6E7F4B6}">
      <dgm:prSet/>
      <dgm:spPr/>
      <dgm:t>
        <a:bodyPr/>
        <a:lstStyle/>
        <a:p>
          <a:endParaRPr lang="ru-RU"/>
        </a:p>
      </dgm:t>
    </dgm:pt>
    <dgm:pt modelId="{3D97A97C-740E-454D-9660-D7744913FFB3}" type="sibTrans" cxnId="{16247A40-6285-4339-A51E-9DA3B6E7F4B6}">
      <dgm:prSet/>
      <dgm:spPr/>
      <dgm:t>
        <a:bodyPr/>
        <a:lstStyle/>
        <a:p>
          <a:endParaRPr lang="ru-RU"/>
        </a:p>
      </dgm:t>
    </dgm:pt>
    <dgm:pt modelId="{17E13961-75AD-4E71-BDB4-E7A2592CAFB1}">
      <dgm:prSet phldrT="[Текст]" custT="1"/>
      <dgm:spPr>
        <a:xfrm>
          <a:off x="10152773" y="1136320"/>
          <a:ext cx="2039226" cy="216197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1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4 курс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ru-RU" sz="1100" b="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Реализация стажировок, дипломов в формате </a:t>
          </a:r>
          <a:r>
            <a:rPr lang="ru-RU" sz="1100" b="0" dirty="0" err="1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Стартап</a:t>
          </a:r>
          <a:endParaRPr lang="ru-RU" sz="1100" b="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Участие обучающихся в работе студенческих объединений по задачам стратегических партнеров;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Прохождение курсов по программам ДПО;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ru-RU" altLang="zh-CN" sz="11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Публичные защиты ВКР</a:t>
          </a:r>
          <a:endParaRPr lang="ru-RU" sz="1100" b="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D33D2C45-4A3C-4CEC-AFF0-A7318C51F71C}" type="parTrans" cxnId="{B6EF6DB4-AF0B-4FD8-9DF8-20AE65FEB761}">
      <dgm:prSet/>
      <dgm:spPr/>
      <dgm:t>
        <a:bodyPr/>
        <a:lstStyle/>
        <a:p>
          <a:endParaRPr lang="ru-RU"/>
        </a:p>
      </dgm:t>
    </dgm:pt>
    <dgm:pt modelId="{B3351502-662C-464C-919D-3BB85DAB3120}" type="sibTrans" cxnId="{B6EF6DB4-AF0B-4FD8-9DF8-20AE65FEB761}">
      <dgm:prSet/>
      <dgm:spPr/>
      <dgm:t>
        <a:bodyPr/>
        <a:lstStyle/>
        <a:p>
          <a:endParaRPr lang="ru-RU"/>
        </a:p>
      </dgm:t>
    </dgm:pt>
    <dgm:pt modelId="{07C6C4C0-2FEA-458E-A073-704BF649E1E3}">
      <dgm:prSet phldrT="[Текст]" custT="1"/>
      <dgm:spPr>
        <a:xfrm>
          <a:off x="109986" y="883316"/>
          <a:ext cx="2379790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учебных проектов и публичная защита идей;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40247573-C909-4869-AE85-1DBD48A90408}" type="parTrans" cxnId="{6A06D118-F6B5-41A1-9FD6-6ABD8C2D07F3}">
      <dgm:prSet/>
      <dgm:spPr/>
      <dgm:t>
        <a:bodyPr/>
        <a:lstStyle/>
        <a:p>
          <a:endParaRPr lang="ru-RU"/>
        </a:p>
      </dgm:t>
    </dgm:pt>
    <dgm:pt modelId="{CBBFCDC3-3D44-4D6B-AEC2-7B86DF23B27F}" type="sibTrans" cxnId="{6A06D118-F6B5-41A1-9FD6-6ABD8C2D07F3}">
      <dgm:prSet/>
      <dgm:spPr/>
      <dgm:t>
        <a:bodyPr/>
        <a:lstStyle/>
        <a:p>
          <a:endParaRPr lang="ru-RU"/>
        </a:p>
      </dgm:t>
    </dgm:pt>
    <dgm:pt modelId="{F75F5230-3C46-4B9E-AEB5-E12F6E8325A1}">
      <dgm:prSet custT="1"/>
      <dgm:spPr>
        <a:xfrm>
          <a:off x="109986" y="883316"/>
          <a:ext cx="2379790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трендов развития строительной отрасли;</a:t>
          </a:r>
        </a:p>
      </dgm:t>
    </dgm:pt>
    <dgm:pt modelId="{DEAF6295-2B17-4ADE-A759-C691A5BD89A3}" type="parTrans" cxnId="{6F7F3A62-8AE1-4F30-8368-7C464959F220}">
      <dgm:prSet/>
      <dgm:spPr/>
      <dgm:t>
        <a:bodyPr/>
        <a:lstStyle/>
        <a:p>
          <a:endParaRPr lang="ru-RU"/>
        </a:p>
      </dgm:t>
    </dgm:pt>
    <dgm:pt modelId="{9F34DA3A-8A21-4FC4-89C5-2EC069027C24}" type="sibTrans" cxnId="{6F7F3A62-8AE1-4F30-8368-7C464959F220}">
      <dgm:prSet/>
      <dgm:spPr/>
      <dgm:t>
        <a:bodyPr/>
        <a:lstStyle/>
        <a:p>
          <a:endParaRPr lang="ru-RU"/>
        </a:p>
      </dgm:t>
    </dgm:pt>
    <dgm:pt modelId="{A005FCF9-5A37-4C3C-965E-E566D6B9B356}">
      <dgm:prSet custT="1"/>
      <dgm:spPr>
        <a:xfrm>
          <a:off x="109986" y="883316"/>
          <a:ext cx="2379790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идей развития направлений строительства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FBD1E389-E93B-4376-A891-D2245D60D0BD}" type="parTrans" cxnId="{8B17F614-037C-40A6-82D8-06323305EDC0}">
      <dgm:prSet/>
      <dgm:spPr/>
      <dgm:t>
        <a:bodyPr/>
        <a:lstStyle/>
        <a:p>
          <a:endParaRPr lang="ru-RU"/>
        </a:p>
      </dgm:t>
    </dgm:pt>
    <dgm:pt modelId="{542B4ED2-2161-4B13-9E1B-02BE29AD91CB}" type="sibTrans" cxnId="{8B17F614-037C-40A6-82D8-06323305EDC0}">
      <dgm:prSet/>
      <dgm:spPr/>
      <dgm:t>
        <a:bodyPr/>
        <a:lstStyle/>
        <a:p>
          <a:endParaRPr lang="ru-RU"/>
        </a:p>
      </dgm:t>
    </dgm:pt>
    <dgm:pt modelId="{7D483426-817C-4A2E-A7AA-65D084E4B5FD}">
      <dgm:prSet phldrT="[Текст]" custT="1"/>
      <dgm:spPr>
        <a:xfrm>
          <a:off x="3049267" y="3064229"/>
          <a:ext cx="2609368" cy="187433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等线" panose="02010600030101010101" pitchFamily="2" charset="-122"/>
              <a:cs typeface="+mn-cs"/>
            </a:rPr>
            <a:t>Проработка аннотаций проектов от партнеров с определением требуемых компетенций, состава команды;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liss Pro Light"/>
            <a:ea typeface="+mn-ea"/>
            <a:cs typeface="+mn-cs"/>
          </a:endParaRPr>
        </a:p>
      </dgm:t>
    </dgm:pt>
    <dgm:pt modelId="{C816481F-9090-4876-945D-1F0A12B62AC6}" type="parTrans" cxnId="{EC80C7E4-60B4-461D-B987-F71E2B8DEFE5}">
      <dgm:prSet/>
      <dgm:spPr/>
      <dgm:t>
        <a:bodyPr/>
        <a:lstStyle/>
        <a:p>
          <a:endParaRPr lang="ru-RU"/>
        </a:p>
      </dgm:t>
    </dgm:pt>
    <dgm:pt modelId="{989F6E0D-67E4-45FE-AC9F-256E89D821BD}" type="sibTrans" cxnId="{EC80C7E4-60B4-461D-B987-F71E2B8DEFE5}">
      <dgm:prSet/>
      <dgm:spPr/>
      <dgm:t>
        <a:bodyPr/>
        <a:lstStyle/>
        <a:p>
          <a:endParaRPr lang="ru-RU"/>
        </a:p>
      </dgm:t>
    </dgm:pt>
    <dgm:pt modelId="{0D572EBA-AEA9-44B2-B3C5-3D67C3ABC909}">
      <dgm:prSet custT="1"/>
      <dgm:spPr>
        <a:xfrm>
          <a:off x="3049267" y="3064229"/>
          <a:ext cx="2609368" cy="187433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等线" panose="02010600030101010101" pitchFamily="2" charset="-122"/>
              <a:cs typeface="+mn-cs"/>
            </a:rPr>
            <a:t>Комплектование команды и начало ее работы</a:t>
          </a:r>
        </a:p>
      </dgm:t>
    </dgm:pt>
    <dgm:pt modelId="{94DAF668-2FEF-41B9-AF66-449BD08627A7}" type="parTrans" cxnId="{8DADC2BD-8536-46C5-8B17-1FA23EBD88E7}">
      <dgm:prSet/>
      <dgm:spPr/>
      <dgm:t>
        <a:bodyPr/>
        <a:lstStyle/>
        <a:p>
          <a:endParaRPr lang="ru-RU"/>
        </a:p>
      </dgm:t>
    </dgm:pt>
    <dgm:pt modelId="{3A440E09-F910-4EA8-BA5F-E16026FDD272}" type="sibTrans" cxnId="{8DADC2BD-8536-46C5-8B17-1FA23EBD88E7}">
      <dgm:prSet/>
      <dgm:spPr/>
      <dgm:t>
        <a:bodyPr/>
        <a:lstStyle/>
        <a:p>
          <a:endParaRPr lang="ru-RU"/>
        </a:p>
      </dgm:t>
    </dgm:pt>
    <dgm:pt modelId="{7A4D2FDB-BFAC-475D-814A-ABA77419CEA0}">
      <dgm:prSet phldrT="[Текст]" custT="1"/>
      <dgm:spPr>
        <a:xfrm>
          <a:off x="6339905" y="1082891"/>
          <a:ext cx="2467372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 Проработка инноваций включенных в проект в лабораториях университета либо на производственной базе партнера; 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AAC0E628-3FAC-424C-9353-97AFAC8923D0}" type="parTrans" cxnId="{3663851C-9F5F-418F-BFED-60FAB3D004AD}">
      <dgm:prSet/>
      <dgm:spPr/>
      <dgm:t>
        <a:bodyPr/>
        <a:lstStyle/>
        <a:p>
          <a:endParaRPr lang="ru-RU"/>
        </a:p>
      </dgm:t>
    </dgm:pt>
    <dgm:pt modelId="{29EE31F3-8E13-4917-86FD-4F0F882FAF43}" type="sibTrans" cxnId="{3663851C-9F5F-418F-BFED-60FAB3D004AD}">
      <dgm:prSet/>
      <dgm:spPr/>
      <dgm:t>
        <a:bodyPr/>
        <a:lstStyle/>
        <a:p>
          <a:endParaRPr lang="ru-RU"/>
        </a:p>
      </dgm:t>
    </dgm:pt>
    <dgm:pt modelId="{0B5D066C-9E49-46C8-AA51-9E29798DE8D8}">
      <dgm:prSet custT="1"/>
      <dgm:spPr>
        <a:xfrm>
          <a:off x="6339905" y="1082891"/>
          <a:ext cx="2467372" cy="16865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опытного образца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D98307E0-E596-45C8-AC95-1BFD1F0E4C8B}" type="parTrans" cxnId="{7E3FB735-D783-4D52-9EDA-E2B8FBF477BB}">
      <dgm:prSet/>
      <dgm:spPr/>
      <dgm:t>
        <a:bodyPr/>
        <a:lstStyle/>
        <a:p>
          <a:endParaRPr lang="ru-RU"/>
        </a:p>
      </dgm:t>
    </dgm:pt>
    <dgm:pt modelId="{904C7E1B-73D8-4A95-BD62-469A3A8AE352}" type="sibTrans" cxnId="{7E3FB735-D783-4D52-9EDA-E2B8FBF477BB}">
      <dgm:prSet/>
      <dgm:spPr/>
      <dgm:t>
        <a:bodyPr/>
        <a:lstStyle/>
        <a:p>
          <a:endParaRPr lang="ru-RU"/>
        </a:p>
      </dgm:t>
    </dgm:pt>
    <dgm:pt modelId="{544A5C0C-CB8F-47FC-B9F5-A1EE1AA19E94}">
      <dgm:prSet phldrT="[Текст]" custT="1"/>
      <dgm:spPr>
        <a:xfrm>
          <a:off x="9496151" y="2896342"/>
          <a:ext cx="2695846" cy="21115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маркетингового раздела в бизнес-плане проекта;</a:t>
          </a:r>
          <a:endParaRPr lang="ru-RU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113B684E-6BAB-45B0-B719-0EFCE530E456}" type="parTrans" cxnId="{1B8BF2EF-F6C5-48CD-9716-048E49D7FFAB}">
      <dgm:prSet/>
      <dgm:spPr/>
      <dgm:t>
        <a:bodyPr/>
        <a:lstStyle/>
        <a:p>
          <a:endParaRPr lang="ru-RU"/>
        </a:p>
      </dgm:t>
    </dgm:pt>
    <dgm:pt modelId="{74899BA3-703F-4E2F-91F3-41FB1CFF9521}" type="sibTrans" cxnId="{1B8BF2EF-F6C5-48CD-9716-048E49D7FFAB}">
      <dgm:prSet/>
      <dgm:spPr/>
      <dgm:t>
        <a:bodyPr/>
        <a:lstStyle/>
        <a:p>
          <a:endParaRPr lang="ru-RU"/>
        </a:p>
      </dgm:t>
    </dgm:pt>
    <dgm:pt modelId="{75BAF466-A3E6-4A3D-A7BA-99E3D7413A3C}">
      <dgm:prSet custT="1"/>
      <dgm:spPr>
        <a:xfrm>
          <a:off x="9496151" y="2896342"/>
          <a:ext cx="2695846" cy="21115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Оформления презентации проекта</a:t>
          </a:r>
        </a:p>
      </dgm:t>
    </dgm:pt>
    <dgm:pt modelId="{E509FF8E-914C-4928-984A-1FEB9EC3BCEC}" type="parTrans" cxnId="{624254F0-CC14-44EA-B013-9857AB50AB54}">
      <dgm:prSet/>
      <dgm:spPr/>
      <dgm:t>
        <a:bodyPr/>
        <a:lstStyle/>
        <a:p>
          <a:endParaRPr lang="ru-RU"/>
        </a:p>
      </dgm:t>
    </dgm:pt>
    <dgm:pt modelId="{CD5DED48-5FBD-4D15-A1D8-415128C216D5}" type="sibTrans" cxnId="{624254F0-CC14-44EA-B013-9857AB50AB54}">
      <dgm:prSet/>
      <dgm:spPr/>
      <dgm:t>
        <a:bodyPr/>
        <a:lstStyle/>
        <a:p>
          <a:endParaRPr lang="ru-RU"/>
        </a:p>
      </dgm:t>
    </dgm:pt>
    <dgm:pt modelId="{E9E27FCC-B20F-4E57-9970-42988176CE5F}">
      <dgm:prSet custT="1"/>
      <dgm:spPr>
        <a:xfrm>
          <a:off x="9496151" y="2896342"/>
          <a:ext cx="2695846" cy="21115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ru-RU" altLang="zh-CN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партнерских связей для выпуска опытного образца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gm:t>
    </dgm:pt>
    <dgm:pt modelId="{6D536061-E3C8-422E-8389-371802B318FC}" type="parTrans" cxnId="{739E935F-7E44-454A-A75F-8A5EC83DD2CC}">
      <dgm:prSet/>
      <dgm:spPr/>
      <dgm:t>
        <a:bodyPr/>
        <a:lstStyle/>
        <a:p>
          <a:endParaRPr lang="ru-RU"/>
        </a:p>
      </dgm:t>
    </dgm:pt>
    <dgm:pt modelId="{774F8DD4-A04E-484E-9202-3244F453591B}" type="sibTrans" cxnId="{739E935F-7E44-454A-A75F-8A5EC83DD2CC}">
      <dgm:prSet/>
      <dgm:spPr/>
      <dgm:t>
        <a:bodyPr/>
        <a:lstStyle/>
        <a:p>
          <a:endParaRPr lang="ru-RU"/>
        </a:p>
      </dgm:t>
    </dgm:pt>
    <dgm:pt modelId="{EB4091C1-1ECE-4266-9793-A415B11BFFCC}" type="pres">
      <dgm:prSet presAssocID="{B5220D9B-A947-4E85-92F1-362B21D831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1A388-E24C-47CE-ADC2-BDA6724346FA}" type="pres">
      <dgm:prSet presAssocID="{B5220D9B-A947-4E85-92F1-362B21D831E5}" presName="tSp" presStyleCnt="0"/>
      <dgm:spPr/>
    </dgm:pt>
    <dgm:pt modelId="{BBBC48D5-D6FB-4346-8B9D-283C2570C6B5}" type="pres">
      <dgm:prSet presAssocID="{B5220D9B-A947-4E85-92F1-362B21D831E5}" presName="bSp" presStyleCnt="0"/>
      <dgm:spPr/>
    </dgm:pt>
    <dgm:pt modelId="{0579F205-9A23-49CA-B6BE-B440A213B97F}" type="pres">
      <dgm:prSet presAssocID="{B5220D9B-A947-4E85-92F1-362B21D831E5}" presName="process" presStyleCnt="0"/>
      <dgm:spPr/>
    </dgm:pt>
    <dgm:pt modelId="{9CBC0AE1-EFA9-41AA-A295-6513DCEF7BB8}" type="pres">
      <dgm:prSet presAssocID="{5A42FFF9-9356-47D3-92FD-160F2F540054}" presName="composite1" presStyleCnt="0"/>
      <dgm:spPr/>
    </dgm:pt>
    <dgm:pt modelId="{9D8CAEB4-3089-4B25-A4CE-BA09B95F7730}" type="pres">
      <dgm:prSet presAssocID="{5A42FFF9-9356-47D3-92FD-160F2F540054}" presName="dummyNode1" presStyleLbl="node1" presStyleIdx="0" presStyleCnt="4"/>
      <dgm:spPr/>
    </dgm:pt>
    <dgm:pt modelId="{1D992AC1-301E-4A54-BB6C-B43BCDE9EA1F}" type="pres">
      <dgm:prSet presAssocID="{5A42FFF9-9356-47D3-92FD-160F2F540054}" presName="childNode1" presStyleLbl="bgAcc1" presStyleIdx="0" presStyleCnt="4" custScaleX="152288" custLinFactNeighborX="10652" custLinFactNeighborY="-5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CF959-6137-4FB1-98C1-36A0F418C5EF}" type="pres">
      <dgm:prSet presAssocID="{5A42FFF9-9356-47D3-92FD-160F2F54005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426EC-C021-4FA6-AF11-9BDAA4033830}" type="pres">
      <dgm:prSet presAssocID="{5A42FFF9-9356-47D3-92FD-160F2F540054}" presName="parentNode1" presStyleLbl="node1" presStyleIdx="0" presStyleCnt="4" custScaleX="138482" custScaleY="267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6DF4-9A3F-44D2-86F6-1E2FEC514138}" type="pres">
      <dgm:prSet presAssocID="{5A42FFF9-9356-47D3-92FD-160F2F540054}" presName="connSite1" presStyleCnt="0"/>
      <dgm:spPr/>
    </dgm:pt>
    <dgm:pt modelId="{02BA82D3-B13B-4DC2-B758-CC6BB5F7BCB6}" type="pres">
      <dgm:prSet presAssocID="{2A2A8867-49C4-4B3C-84DC-63E34F4BA0B5}" presName="Name9" presStyleLbl="sibTrans2D1" presStyleIdx="0" presStyleCnt="3" custAng="21106149" custLinFactNeighborX="9737" custLinFactNeighborY="-4506"/>
      <dgm:spPr/>
      <dgm:t>
        <a:bodyPr/>
        <a:lstStyle/>
        <a:p>
          <a:endParaRPr lang="ru-RU"/>
        </a:p>
      </dgm:t>
    </dgm:pt>
    <dgm:pt modelId="{DFEE65E7-E90C-43F3-AB8F-4F7B96DC20E9}" type="pres">
      <dgm:prSet presAssocID="{349C10B3-9194-4F6E-8372-9B2F12F014CF}" presName="composite2" presStyleCnt="0"/>
      <dgm:spPr/>
    </dgm:pt>
    <dgm:pt modelId="{EFC22B7D-4B63-4EAC-B086-117118C3AAAB}" type="pres">
      <dgm:prSet presAssocID="{349C10B3-9194-4F6E-8372-9B2F12F014CF}" presName="dummyNode2" presStyleLbl="node1" presStyleIdx="0" presStyleCnt="4"/>
      <dgm:spPr/>
    </dgm:pt>
    <dgm:pt modelId="{2F980A63-0573-48B1-9CC1-3A8C1260D46E}" type="pres">
      <dgm:prSet presAssocID="{349C10B3-9194-4F6E-8372-9B2F12F014CF}" presName="childNode2" presStyleLbl="bgAcc1" presStyleIdx="1" presStyleCnt="4" custScaleX="145189" custScaleY="111131" custLinFactNeighborX="412" custLinFactNeighborY="5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6A4FD-B623-4E2F-A41C-5076F1106963}" type="pres">
      <dgm:prSet presAssocID="{349C10B3-9194-4F6E-8372-9B2F12F014C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96CD-84C5-451B-9989-A3B0F791E884}" type="pres">
      <dgm:prSet presAssocID="{349C10B3-9194-4F6E-8372-9B2F12F014CF}" presName="parentNode2" presStyleLbl="node1" presStyleIdx="1" presStyleCnt="4" custScaleX="148730" custScaleY="304681" custLinFactNeighborX="543" custLinFactNeighborY="-45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02135-A28C-44AD-91AE-B3546C34DB14}" type="pres">
      <dgm:prSet presAssocID="{349C10B3-9194-4F6E-8372-9B2F12F014CF}" presName="connSite2" presStyleCnt="0"/>
      <dgm:spPr/>
    </dgm:pt>
    <dgm:pt modelId="{EA660483-84A2-45A8-9A1A-0AF306E81681}" type="pres">
      <dgm:prSet presAssocID="{4636BA70-55FB-4ED4-9AF7-C2B7CD485F42}" presName="Name18" presStyleLbl="sibTrans2D1" presStyleIdx="1" presStyleCnt="3" custAng="538285" custScaleX="100832" custScaleY="100147" custLinFactNeighborX="-10281" custLinFactNeighborY="6169"/>
      <dgm:spPr/>
      <dgm:t>
        <a:bodyPr/>
        <a:lstStyle/>
        <a:p>
          <a:endParaRPr lang="ru-RU"/>
        </a:p>
      </dgm:t>
    </dgm:pt>
    <dgm:pt modelId="{CCF55954-D665-451F-8E8B-FA2DA7E19A72}" type="pres">
      <dgm:prSet presAssocID="{52EA042A-FA4D-42DC-9813-E0E31998A438}" presName="composite1" presStyleCnt="0"/>
      <dgm:spPr/>
    </dgm:pt>
    <dgm:pt modelId="{16FEABEF-CD15-4EBA-9CFC-510DDF154604}" type="pres">
      <dgm:prSet presAssocID="{52EA042A-FA4D-42DC-9813-E0E31998A438}" presName="dummyNode1" presStyleLbl="node1" presStyleIdx="1" presStyleCnt="4"/>
      <dgm:spPr/>
    </dgm:pt>
    <dgm:pt modelId="{0D745577-1EBA-46DA-8D67-AFFA86EE9397}" type="pres">
      <dgm:prSet presAssocID="{52EA042A-FA4D-42DC-9813-E0E31998A438}" presName="childNode1" presStyleLbl="bgAcc1" presStyleIdx="2" presStyleCnt="4" custScaleX="142003" custLinFactNeighborX="-495" custLinFactNeighborY="-3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FC362-5AEC-4D5B-90BE-94F5B5AB59CD}" type="pres">
      <dgm:prSet presAssocID="{52EA042A-FA4D-42DC-9813-E0E31998A43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4A91B-803F-443F-B22A-3B76152559CF}" type="pres">
      <dgm:prSet presAssocID="{52EA042A-FA4D-42DC-9813-E0E31998A438}" presName="parentNode1" presStyleLbl="node1" presStyleIdx="2" presStyleCnt="4" custScaleX="148254" custScaleY="262592" custLinFactNeighborX="13159" custLinFactNeighborY="22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5281-16AB-47FA-94CB-63908D1DF313}" type="pres">
      <dgm:prSet presAssocID="{52EA042A-FA4D-42DC-9813-E0E31998A438}" presName="connSite1" presStyleCnt="0"/>
      <dgm:spPr/>
    </dgm:pt>
    <dgm:pt modelId="{CCC9FF02-E310-4E8C-9D15-B5D7495680C7}" type="pres">
      <dgm:prSet presAssocID="{A01353C2-B940-4AB2-9D5E-EBA457C7D873}" presName="Name9" presStyleLbl="sibTrans2D1" presStyleIdx="2" presStyleCnt="3" custAng="21305701" custLinFactNeighborX="1034" custLinFactNeighborY="745"/>
      <dgm:spPr/>
      <dgm:t>
        <a:bodyPr/>
        <a:lstStyle/>
        <a:p>
          <a:endParaRPr lang="ru-RU"/>
        </a:p>
      </dgm:t>
    </dgm:pt>
    <dgm:pt modelId="{0FB9D46A-30F2-4CE1-8822-9E04839F4ADD}" type="pres">
      <dgm:prSet presAssocID="{17E13961-75AD-4E71-BDB4-E7A2592CAFB1}" presName="composite2" presStyleCnt="0"/>
      <dgm:spPr/>
    </dgm:pt>
    <dgm:pt modelId="{1B8D4B4C-2A43-4ADA-99B3-51B22FAD9A64}" type="pres">
      <dgm:prSet presAssocID="{17E13961-75AD-4E71-BDB4-E7A2592CAFB1}" presName="dummyNode2" presStyleLbl="node1" presStyleIdx="2" presStyleCnt="4"/>
      <dgm:spPr/>
    </dgm:pt>
    <dgm:pt modelId="{DE2345EB-7AD0-4130-B0D0-05A8F30BE0C8}" type="pres">
      <dgm:prSet presAssocID="{17E13961-75AD-4E71-BDB4-E7A2592CAFB1}" presName="childNode2" presStyleLbl="bgAcc1" presStyleIdx="3" presStyleCnt="4" custScaleX="155503" custScaleY="125193" custLinFactNeighborX="671" custLinFactNeighborY="4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6B0A7-9690-4B21-94AE-42F9932B2401}" type="pres">
      <dgm:prSet presAssocID="{17E13961-75AD-4E71-BDB4-E7A2592CAFB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139-D89C-4377-9442-E8D4AE2D049A}" type="pres">
      <dgm:prSet presAssocID="{17E13961-75AD-4E71-BDB4-E7A2592CAFB1}" presName="parentNode2" presStyleLbl="node1" presStyleIdx="3" presStyleCnt="4" custScaleX="135735" custScaleY="299100" custLinFactNeighborX="-3174" custLinFactNeighborY="-32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AA334-0305-48F5-8C4C-BAF69A65132B}" type="pres">
      <dgm:prSet presAssocID="{17E13961-75AD-4E71-BDB4-E7A2592CAFB1}" presName="connSite2" presStyleCnt="0"/>
      <dgm:spPr/>
    </dgm:pt>
  </dgm:ptLst>
  <dgm:cxnLst>
    <dgm:cxn modelId="{7345A95A-4A22-441B-BB06-8C210617E2EF}" type="presOf" srcId="{0B5D066C-9E49-46C8-AA51-9E29798DE8D8}" destId="{0D745577-1EBA-46DA-8D67-AFFA86EE9397}" srcOrd="0" destOrd="2" presId="urn:microsoft.com/office/officeart/2005/8/layout/hProcess4"/>
    <dgm:cxn modelId="{16247A40-6285-4339-A51E-9DA3B6E7F4B6}" srcId="{17E13961-75AD-4E71-BDB4-E7A2592CAFB1}" destId="{67D717F8-6742-4E3B-A430-AAF7C1760B7B}" srcOrd="0" destOrd="0" parTransId="{219F7F80-7853-4BE0-84AE-75103D0690C7}" sibTransId="{3D97A97C-740E-454D-9660-D7744913FFB3}"/>
    <dgm:cxn modelId="{6F7F3A62-8AE1-4F30-8368-7C464959F220}" srcId="{5A42FFF9-9356-47D3-92FD-160F2F540054}" destId="{F75F5230-3C46-4B9E-AEB5-E12F6E8325A1}" srcOrd="2" destOrd="0" parTransId="{DEAF6295-2B17-4ADE-A759-C691A5BD89A3}" sibTransId="{9F34DA3A-8A21-4FC4-89C5-2EC069027C24}"/>
    <dgm:cxn modelId="{63E30F0E-FB3A-43B2-962E-FE350EB1E6AA}" type="presOf" srcId="{7A4D2FDB-BFAC-475D-814A-ABA77419CEA0}" destId="{0D745577-1EBA-46DA-8D67-AFFA86EE9397}" srcOrd="0" destOrd="1" presId="urn:microsoft.com/office/officeart/2005/8/layout/hProcess4"/>
    <dgm:cxn modelId="{43C1EFCC-089A-4B2E-8FD3-66BA6E4E0597}" type="presOf" srcId="{2A2A8867-49C4-4B3C-84DC-63E34F4BA0B5}" destId="{02BA82D3-B13B-4DC2-B758-CC6BB5F7BCB6}" srcOrd="0" destOrd="0" presId="urn:microsoft.com/office/officeart/2005/8/layout/hProcess4"/>
    <dgm:cxn modelId="{8B17F614-037C-40A6-82D8-06323305EDC0}" srcId="{5A42FFF9-9356-47D3-92FD-160F2F540054}" destId="{A005FCF9-5A37-4C3C-965E-E566D6B9B356}" srcOrd="3" destOrd="0" parTransId="{FBD1E389-E93B-4376-A891-D2245D60D0BD}" sibTransId="{542B4ED2-2161-4B13-9E1B-02BE29AD91CB}"/>
    <dgm:cxn modelId="{5FFA887A-F16E-41E7-A063-71B5DA93297B}" type="presOf" srcId="{544A5C0C-CB8F-47FC-B9F5-A1EE1AA19E94}" destId="{DE2345EB-7AD0-4130-B0D0-05A8F30BE0C8}" srcOrd="0" destOrd="1" presId="urn:microsoft.com/office/officeart/2005/8/layout/hProcess4"/>
    <dgm:cxn modelId="{502D8CFF-BF02-445A-BB98-13629D2BFF6C}" type="presOf" srcId="{0D572EBA-AEA9-44B2-B3C5-3D67C3ABC909}" destId="{2F980A63-0573-48B1-9CC1-3A8C1260D46E}" srcOrd="0" destOrd="2" presId="urn:microsoft.com/office/officeart/2005/8/layout/hProcess4"/>
    <dgm:cxn modelId="{31B51265-AF33-439A-AD9E-9AF002FD2F92}" type="presOf" srcId="{F75F5230-3C46-4B9E-AEB5-E12F6E8325A1}" destId="{777CF959-6137-4FB1-98C1-36A0F418C5EF}" srcOrd="1" destOrd="2" presId="urn:microsoft.com/office/officeart/2005/8/layout/hProcess4"/>
    <dgm:cxn modelId="{D0C68AEC-D109-4E1E-8662-F983CDA0C186}" type="presOf" srcId="{A98C179E-8CB9-4194-888A-D45226D1D958}" destId="{468FC362-5AEC-4D5B-90BE-94F5B5AB59CD}" srcOrd="1" destOrd="0" presId="urn:microsoft.com/office/officeart/2005/8/layout/hProcess4"/>
    <dgm:cxn modelId="{DEACA171-F6BB-4839-BB31-C173483FDA92}" type="presOf" srcId="{E9E27FCC-B20F-4E57-9970-42988176CE5F}" destId="{DE2345EB-7AD0-4130-B0D0-05A8F30BE0C8}" srcOrd="0" destOrd="3" presId="urn:microsoft.com/office/officeart/2005/8/layout/hProcess4"/>
    <dgm:cxn modelId="{26B9E267-E3AB-41FF-AAC0-CA6888FB488F}" type="presOf" srcId="{F75F5230-3C46-4B9E-AEB5-E12F6E8325A1}" destId="{1D992AC1-301E-4A54-BB6C-B43BCDE9EA1F}" srcOrd="0" destOrd="2" presId="urn:microsoft.com/office/officeart/2005/8/layout/hProcess4"/>
    <dgm:cxn modelId="{C7FCB345-02A5-408D-8DE0-B3FB77704C2D}" type="presOf" srcId="{A005FCF9-5A37-4C3C-965E-E566D6B9B356}" destId="{777CF959-6137-4FB1-98C1-36A0F418C5EF}" srcOrd="1" destOrd="3" presId="urn:microsoft.com/office/officeart/2005/8/layout/hProcess4"/>
    <dgm:cxn modelId="{5154CDAE-2A0D-420E-96F3-D3C9103731CA}" type="presOf" srcId="{67D717F8-6742-4E3B-A430-AAF7C1760B7B}" destId="{DE2345EB-7AD0-4130-B0D0-05A8F30BE0C8}" srcOrd="0" destOrd="0" presId="urn:microsoft.com/office/officeart/2005/8/layout/hProcess4"/>
    <dgm:cxn modelId="{C05F30F3-2DA8-4723-9F3F-0A9ADC0EC6B3}" type="presOf" srcId="{7D483426-817C-4A2E-A7AA-65D084E4B5FD}" destId="{2F980A63-0573-48B1-9CC1-3A8C1260D46E}" srcOrd="0" destOrd="1" presId="urn:microsoft.com/office/officeart/2005/8/layout/hProcess4"/>
    <dgm:cxn modelId="{44DF4418-FEEC-46A7-A00F-925668B76989}" type="presOf" srcId="{75BAF466-A3E6-4A3D-A7BA-99E3D7413A3C}" destId="{61D6B0A7-9690-4B21-94AE-42F9932B2401}" srcOrd="1" destOrd="2" presId="urn:microsoft.com/office/officeart/2005/8/layout/hProcess4"/>
    <dgm:cxn modelId="{D1ACA63D-632E-41FC-A0AD-0C9AEC2BDF88}" type="presOf" srcId="{E9E27FCC-B20F-4E57-9970-42988176CE5F}" destId="{61D6B0A7-9690-4B21-94AE-42F9932B2401}" srcOrd="1" destOrd="3" presId="urn:microsoft.com/office/officeart/2005/8/layout/hProcess4"/>
    <dgm:cxn modelId="{D4E0B57F-5838-4B53-880B-7EB36EA2B124}" type="presOf" srcId="{75BAF466-A3E6-4A3D-A7BA-99E3D7413A3C}" destId="{DE2345EB-7AD0-4130-B0D0-05A8F30BE0C8}" srcOrd="0" destOrd="2" presId="urn:microsoft.com/office/officeart/2005/8/layout/hProcess4"/>
    <dgm:cxn modelId="{BAA756C9-5C2C-48A6-9204-A4E242AE1DBB}" srcId="{B5220D9B-A947-4E85-92F1-362B21D831E5}" destId="{5A42FFF9-9356-47D3-92FD-160F2F540054}" srcOrd="0" destOrd="0" parTransId="{4CCED6D6-6A6E-4917-8C05-7BDD240B35EA}" sibTransId="{2A2A8867-49C4-4B3C-84DC-63E34F4BA0B5}"/>
    <dgm:cxn modelId="{10D170EA-45D1-451B-AAB0-FDE997ABB98D}" type="presOf" srcId="{7D483426-817C-4A2E-A7AA-65D084E4B5FD}" destId="{AFA6A4FD-B623-4E2F-A41C-5076F1106963}" srcOrd="1" destOrd="1" presId="urn:microsoft.com/office/officeart/2005/8/layout/hProcess4"/>
    <dgm:cxn modelId="{79B43CA2-AF2B-4C15-B59C-9019C48E5248}" type="presOf" srcId="{0D572EBA-AEA9-44B2-B3C5-3D67C3ABC909}" destId="{AFA6A4FD-B623-4E2F-A41C-5076F1106963}" srcOrd="1" destOrd="2" presId="urn:microsoft.com/office/officeart/2005/8/layout/hProcess4"/>
    <dgm:cxn modelId="{52243E59-F8DA-4323-B7F5-08FF37284FE0}" srcId="{5A42FFF9-9356-47D3-92FD-160F2F540054}" destId="{EE3BF74C-2EB4-40DC-9100-784169D66545}" srcOrd="0" destOrd="0" parTransId="{0A51CF8B-A306-41E5-8464-F25331B5D2D5}" sibTransId="{DF4BFF88-C5C1-4196-84EA-020A2031C925}"/>
    <dgm:cxn modelId="{3FB10B7A-AC82-428A-A09F-CBEB85A65087}" type="presOf" srcId="{B5220D9B-A947-4E85-92F1-362B21D831E5}" destId="{EB4091C1-1ECE-4266-9793-A415B11BFFCC}" srcOrd="0" destOrd="0" presId="urn:microsoft.com/office/officeart/2005/8/layout/hProcess4"/>
    <dgm:cxn modelId="{148B59B7-3E5E-46E7-8499-F75AC48BD5B8}" type="presOf" srcId="{7A4D2FDB-BFAC-475D-814A-ABA77419CEA0}" destId="{468FC362-5AEC-4D5B-90BE-94F5B5AB59CD}" srcOrd="1" destOrd="1" presId="urn:microsoft.com/office/officeart/2005/8/layout/hProcess4"/>
    <dgm:cxn modelId="{B6EF6DB4-AF0B-4FD8-9DF8-20AE65FEB761}" srcId="{B5220D9B-A947-4E85-92F1-362B21D831E5}" destId="{17E13961-75AD-4E71-BDB4-E7A2592CAFB1}" srcOrd="3" destOrd="0" parTransId="{D33D2C45-4A3C-4CEC-AFF0-A7318C51F71C}" sibTransId="{B3351502-662C-464C-919D-3BB85DAB3120}"/>
    <dgm:cxn modelId="{C7326E12-6D20-4F41-8284-0C3FBADD74DC}" srcId="{52EA042A-FA4D-42DC-9813-E0E31998A438}" destId="{A98C179E-8CB9-4194-888A-D45226D1D958}" srcOrd="0" destOrd="0" parTransId="{0D7887AF-EEAF-4C9A-ADF0-18DE5E5DD43A}" sibTransId="{72DD98E2-D41B-4A72-9CC9-C894B912FB26}"/>
    <dgm:cxn modelId="{EC80C7E4-60B4-461D-B987-F71E2B8DEFE5}" srcId="{349C10B3-9194-4F6E-8372-9B2F12F014CF}" destId="{7D483426-817C-4A2E-A7AA-65D084E4B5FD}" srcOrd="1" destOrd="0" parTransId="{C816481F-9090-4876-945D-1F0A12B62AC6}" sibTransId="{989F6E0D-67E4-45FE-AC9F-256E89D821BD}"/>
    <dgm:cxn modelId="{3D147E85-E922-4ACE-B192-0FE83AC762DA}" type="presOf" srcId="{A98C179E-8CB9-4194-888A-D45226D1D958}" destId="{0D745577-1EBA-46DA-8D67-AFFA86EE9397}" srcOrd="0" destOrd="0" presId="urn:microsoft.com/office/officeart/2005/8/layout/hProcess4"/>
    <dgm:cxn modelId="{8E79E886-94F1-4C26-B715-B3AEADD7911A}" type="presOf" srcId="{DABB44B7-E614-4B51-AFAD-539565A89D36}" destId="{2F980A63-0573-48B1-9CC1-3A8C1260D46E}" srcOrd="0" destOrd="0" presId="urn:microsoft.com/office/officeart/2005/8/layout/hProcess4"/>
    <dgm:cxn modelId="{A637A628-F123-493C-A848-12BA98A3530E}" type="presOf" srcId="{07C6C4C0-2FEA-458E-A073-704BF649E1E3}" destId="{1D992AC1-301E-4A54-BB6C-B43BCDE9EA1F}" srcOrd="0" destOrd="1" presId="urn:microsoft.com/office/officeart/2005/8/layout/hProcess4"/>
    <dgm:cxn modelId="{624254F0-CC14-44EA-B013-9857AB50AB54}" srcId="{17E13961-75AD-4E71-BDB4-E7A2592CAFB1}" destId="{75BAF466-A3E6-4A3D-A7BA-99E3D7413A3C}" srcOrd="2" destOrd="0" parTransId="{E509FF8E-914C-4928-984A-1FEB9EC3BCEC}" sibTransId="{CD5DED48-5FBD-4D15-A1D8-415128C216D5}"/>
    <dgm:cxn modelId="{3D944B10-F787-4563-ABA0-13944B2C9B70}" type="presOf" srcId="{544A5C0C-CB8F-47FC-B9F5-A1EE1AA19E94}" destId="{61D6B0A7-9690-4B21-94AE-42F9932B2401}" srcOrd="1" destOrd="1" presId="urn:microsoft.com/office/officeart/2005/8/layout/hProcess4"/>
    <dgm:cxn modelId="{29F18CB5-3C86-4012-B6EA-DA8739FB41FF}" srcId="{B5220D9B-A947-4E85-92F1-362B21D831E5}" destId="{52EA042A-FA4D-42DC-9813-E0E31998A438}" srcOrd="2" destOrd="0" parTransId="{80A9FDC7-4E1D-47CC-ADEB-E0827B5B2523}" sibTransId="{A01353C2-B940-4AB2-9D5E-EBA457C7D873}"/>
    <dgm:cxn modelId="{BD463FEA-0C25-4A2C-958F-315F96540AA6}" type="presOf" srcId="{67D717F8-6742-4E3B-A430-AAF7C1760B7B}" destId="{61D6B0A7-9690-4B21-94AE-42F9932B2401}" srcOrd="1" destOrd="0" presId="urn:microsoft.com/office/officeart/2005/8/layout/hProcess4"/>
    <dgm:cxn modelId="{713FF23E-7F23-427B-9FD5-ACBE805CCD24}" srcId="{349C10B3-9194-4F6E-8372-9B2F12F014CF}" destId="{DABB44B7-E614-4B51-AFAD-539565A89D36}" srcOrd="0" destOrd="0" parTransId="{37FD53E5-61E9-42D8-A5F9-8D6876DBD18D}" sibTransId="{94D71948-DF97-440E-8D6F-A19E84F31764}"/>
    <dgm:cxn modelId="{739E935F-7E44-454A-A75F-8A5EC83DD2CC}" srcId="{17E13961-75AD-4E71-BDB4-E7A2592CAFB1}" destId="{E9E27FCC-B20F-4E57-9970-42988176CE5F}" srcOrd="3" destOrd="0" parTransId="{6D536061-E3C8-422E-8389-371802B318FC}" sibTransId="{774F8DD4-A04E-484E-9202-3244F453591B}"/>
    <dgm:cxn modelId="{F16A7C29-0055-4C84-8239-5AC274747415}" type="presOf" srcId="{EE3BF74C-2EB4-40DC-9100-784169D66545}" destId="{1D992AC1-301E-4A54-BB6C-B43BCDE9EA1F}" srcOrd="0" destOrd="0" presId="urn:microsoft.com/office/officeart/2005/8/layout/hProcess4"/>
    <dgm:cxn modelId="{DD544636-9D3D-4667-A3C7-1A31D2154F8A}" type="presOf" srcId="{52EA042A-FA4D-42DC-9813-E0E31998A438}" destId="{9FA4A91B-803F-443F-B22A-3B76152559CF}" srcOrd="0" destOrd="0" presId="urn:microsoft.com/office/officeart/2005/8/layout/hProcess4"/>
    <dgm:cxn modelId="{A366CB2D-212B-4626-AEF7-D868C5182277}" type="presOf" srcId="{17E13961-75AD-4E71-BDB4-E7A2592CAFB1}" destId="{54B6B139-D89C-4377-9442-E8D4AE2D049A}" srcOrd="0" destOrd="0" presId="urn:microsoft.com/office/officeart/2005/8/layout/hProcess4"/>
    <dgm:cxn modelId="{94ED12AB-D7F6-443A-B75C-71E5A5B6A57D}" type="presOf" srcId="{07C6C4C0-2FEA-458E-A073-704BF649E1E3}" destId="{777CF959-6137-4FB1-98C1-36A0F418C5EF}" srcOrd="1" destOrd="1" presId="urn:microsoft.com/office/officeart/2005/8/layout/hProcess4"/>
    <dgm:cxn modelId="{7E3FB735-D783-4D52-9EDA-E2B8FBF477BB}" srcId="{52EA042A-FA4D-42DC-9813-E0E31998A438}" destId="{0B5D066C-9E49-46C8-AA51-9E29798DE8D8}" srcOrd="2" destOrd="0" parTransId="{D98307E0-E596-45C8-AC95-1BFD1F0E4C8B}" sibTransId="{904C7E1B-73D8-4A95-BD62-469A3A8AE352}"/>
    <dgm:cxn modelId="{6A06D118-F6B5-41A1-9FD6-6ABD8C2D07F3}" srcId="{5A42FFF9-9356-47D3-92FD-160F2F540054}" destId="{07C6C4C0-2FEA-458E-A073-704BF649E1E3}" srcOrd="1" destOrd="0" parTransId="{40247573-C909-4869-AE85-1DBD48A90408}" sibTransId="{CBBFCDC3-3D44-4D6B-AEC2-7B86DF23B27F}"/>
    <dgm:cxn modelId="{B950F0AD-F5D5-487C-B361-3C3B8DBD28DF}" type="presOf" srcId="{4636BA70-55FB-4ED4-9AF7-C2B7CD485F42}" destId="{EA660483-84A2-45A8-9A1A-0AF306E81681}" srcOrd="0" destOrd="0" presId="urn:microsoft.com/office/officeart/2005/8/layout/hProcess4"/>
    <dgm:cxn modelId="{3663851C-9F5F-418F-BFED-60FAB3D004AD}" srcId="{52EA042A-FA4D-42DC-9813-E0E31998A438}" destId="{7A4D2FDB-BFAC-475D-814A-ABA77419CEA0}" srcOrd="1" destOrd="0" parTransId="{AAC0E628-3FAC-424C-9353-97AFAC8923D0}" sibTransId="{29EE31F3-8E13-4917-86FD-4F0F882FAF43}"/>
    <dgm:cxn modelId="{C3F97333-E973-46BF-B833-80D35C678359}" type="presOf" srcId="{EE3BF74C-2EB4-40DC-9100-784169D66545}" destId="{777CF959-6137-4FB1-98C1-36A0F418C5EF}" srcOrd="1" destOrd="0" presId="urn:microsoft.com/office/officeart/2005/8/layout/hProcess4"/>
    <dgm:cxn modelId="{83788ECA-F624-41EE-8039-D5FE611CED41}" type="presOf" srcId="{349C10B3-9194-4F6E-8372-9B2F12F014CF}" destId="{DE2D96CD-84C5-451B-9989-A3B0F791E884}" srcOrd="0" destOrd="0" presId="urn:microsoft.com/office/officeart/2005/8/layout/hProcess4"/>
    <dgm:cxn modelId="{0A4A6C29-F9E5-41F7-BDE1-36E2CE6EC3C5}" type="presOf" srcId="{DABB44B7-E614-4B51-AFAD-539565A89D36}" destId="{AFA6A4FD-B623-4E2F-A41C-5076F1106963}" srcOrd="1" destOrd="0" presId="urn:microsoft.com/office/officeart/2005/8/layout/hProcess4"/>
    <dgm:cxn modelId="{4448D087-9675-4F12-B6A9-B016A6AEB328}" srcId="{B5220D9B-A947-4E85-92F1-362B21D831E5}" destId="{349C10B3-9194-4F6E-8372-9B2F12F014CF}" srcOrd="1" destOrd="0" parTransId="{04C81421-B0A2-4077-BD97-C957EC10D9B8}" sibTransId="{4636BA70-55FB-4ED4-9AF7-C2B7CD485F42}"/>
    <dgm:cxn modelId="{B3F5A100-9881-48FB-B25D-1C2386ACC694}" type="presOf" srcId="{0B5D066C-9E49-46C8-AA51-9E29798DE8D8}" destId="{468FC362-5AEC-4D5B-90BE-94F5B5AB59CD}" srcOrd="1" destOrd="2" presId="urn:microsoft.com/office/officeart/2005/8/layout/hProcess4"/>
    <dgm:cxn modelId="{1B8BF2EF-F6C5-48CD-9716-048E49D7FFAB}" srcId="{17E13961-75AD-4E71-BDB4-E7A2592CAFB1}" destId="{544A5C0C-CB8F-47FC-B9F5-A1EE1AA19E94}" srcOrd="1" destOrd="0" parTransId="{113B684E-6BAB-45B0-B719-0EFCE530E456}" sibTransId="{74899BA3-703F-4E2F-91F3-41FB1CFF9521}"/>
    <dgm:cxn modelId="{1F3AC11A-E1BD-49AB-96B5-C906DDDF6DA9}" type="presOf" srcId="{5A42FFF9-9356-47D3-92FD-160F2F540054}" destId="{C0F426EC-C021-4FA6-AF11-9BDAA4033830}" srcOrd="0" destOrd="0" presId="urn:microsoft.com/office/officeart/2005/8/layout/hProcess4"/>
    <dgm:cxn modelId="{2474BB29-7CB0-4130-93CD-834C5BD54266}" type="presOf" srcId="{A01353C2-B940-4AB2-9D5E-EBA457C7D873}" destId="{CCC9FF02-E310-4E8C-9D15-B5D7495680C7}" srcOrd="0" destOrd="0" presId="urn:microsoft.com/office/officeart/2005/8/layout/hProcess4"/>
    <dgm:cxn modelId="{8DADC2BD-8536-46C5-8B17-1FA23EBD88E7}" srcId="{349C10B3-9194-4F6E-8372-9B2F12F014CF}" destId="{0D572EBA-AEA9-44B2-B3C5-3D67C3ABC909}" srcOrd="2" destOrd="0" parTransId="{94DAF668-2FEF-41B9-AF66-449BD08627A7}" sibTransId="{3A440E09-F910-4EA8-BA5F-E16026FDD272}"/>
    <dgm:cxn modelId="{F93313FB-17F6-452C-9021-FF98E94746FA}" type="presOf" srcId="{A005FCF9-5A37-4C3C-965E-E566D6B9B356}" destId="{1D992AC1-301E-4A54-BB6C-B43BCDE9EA1F}" srcOrd="0" destOrd="3" presId="urn:microsoft.com/office/officeart/2005/8/layout/hProcess4"/>
    <dgm:cxn modelId="{4D891A3B-9B2B-406C-9556-059DE2043BEC}" type="presParOf" srcId="{EB4091C1-1ECE-4266-9793-A415B11BFFCC}" destId="{A5C1A388-E24C-47CE-ADC2-BDA6724346FA}" srcOrd="0" destOrd="0" presId="urn:microsoft.com/office/officeart/2005/8/layout/hProcess4"/>
    <dgm:cxn modelId="{D1672063-5DD6-4CBC-82FE-7862BDA68C8C}" type="presParOf" srcId="{EB4091C1-1ECE-4266-9793-A415B11BFFCC}" destId="{BBBC48D5-D6FB-4346-8B9D-283C2570C6B5}" srcOrd="1" destOrd="0" presId="urn:microsoft.com/office/officeart/2005/8/layout/hProcess4"/>
    <dgm:cxn modelId="{9238E42A-93A0-4199-927D-F86E25FF2C03}" type="presParOf" srcId="{EB4091C1-1ECE-4266-9793-A415B11BFFCC}" destId="{0579F205-9A23-49CA-B6BE-B440A213B97F}" srcOrd="2" destOrd="0" presId="urn:microsoft.com/office/officeart/2005/8/layout/hProcess4"/>
    <dgm:cxn modelId="{0D4B3F1F-5C05-489B-9978-8B8574D5FEA9}" type="presParOf" srcId="{0579F205-9A23-49CA-B6BE-B440A213B97F}" destId="{9CBC0AE1-EFA9-41AA-A295-6513DCEF7BB8}" srcOrd="0" destOrd="0" presId="urn:microsoft.com/office/officeart/2005/8/layout/hProcess4"/>
    <dgm:cxn modelId="{92B4ADF3-689D-419E-AF9E-788047DFC6CF}" type="presParOf" srcId="{9CBC0AE1-EFA9-41AA-A295-6513DCEF7BB8}" destId="{9D8CAEB4-3089-4B25-A4CE-BA09B95F7730}" srcOrd="0" destOrd="0" presId="urn:microsoft.com/office/officeart/2005/8/layout/hProcess4"/>
    <dgm:cxn modelId="{A9289CD8-6EDE-4D32-BE59-7E96D7275C60}" type="presParOf" srcId="{9CBC0AE1-EFA9-41AA-A295-6513DCEF7BB8}" destId="{1D992AC1-301E-4A54-BB6C-B43BCDE9EA1F}" srcOrd="1" destOrd="0" presId="urn:microsoft.com/office/officeart/2005/8/layout/hProcess4"/>
    <dgm:cxn modelId="{32931B88-DC61-4A7E-8BCC-5A1D35B78427}" type="presParOf" srcId="{9CBC0AE1-EFA9-41AA-A295-6513DCEF7BB8}" destId="{777CF959-6137-4FB1-98C1-36A0F418C5EF}" srcOrd="2" destOrd="0" presId="urn:microsoft.com/office/officeart/2005/8/layout/hProcess4"/>
    <dgm:cxn modelId="{0281BF55-841E-404B-B5BE-E2FE47F89DDE}" type="presParOf" srcId="{9CBC0AE1-EFA9-41AA-A295-6513DCEF7BB8}" destId="{C0F426EC-C021-4FA6-AF11-9BDAA4033830}" srcOrd="3" destOrd="0" presId="urn:microsoft.com/office/officeart/2005/8/layout/hProcess4"/>
    <dgm:cxn modelId="{A9415040-5E71-491E-B1B0-4B52AD9E2A55}" type="presParOf" srcId="{9CBC0AE1-EFA9-41AA-A295-6513DCEF7BB8}" destId="{FE676DF4-9A3F-44D2-86F6-1E2FEC514138}" srcOrd="4" destOrd="0" presId="urn:microsoft.com/office/officeart/2005/8/layout/hProcess4"/>
    <dgm:cxn modelId="{4CFA49EA-C3E7-42D7-BDBE-33CA0D49A0E0}" type="presParOf" srcId="{0579F205-9A23-49CA-B6BE-B440A213B97F}" destId="{02BA82D3-B13B-4DC2-B758-CC6BB5F7BCB6}" srcOrd="1" destOrd="0" presId="urn:microsoft.com/office/officeart/2005/8/layout/hProcess4"/>
    <dgm:cxn modelId="{0FD3ABE4-0900-48E6-83EB-AD9D66197BD6}" type="presParOf" srcId="{0579F205-9A23-49CA-B6BE-B440A213B97F}" destId="{DFEE65E7-E90C-43F3-AB8F-4F7B96DC20E9}" srcOrd="2" destOrd="0" presId="urn:microsoft.com/office/officeart/2005/8/layout/hProcess4"/>
    <dgm:cxn modelId="{CCA8D4CC-6E4D-4B59-A3DC-DFADB541C5BF}" type="presParOf" srcId="{DFEE65E7-E90C-43F3-AB8F-4F7B96DC20E9}" destId="{EFC22B7D-4B63-4EAC-B086-117118C3AAAB}" srcOrd="0" destOrd="0" presId="urn:microsoft.com/office/officeart/2005/8/layout/hProcess4"/>
    <dgm:cxn modelId="{EDF17A16-F08C-48AB-B132-04B7194BEB31}" type="presParOf" srcId="{DFEE65E7-E90C-43F3-AB8F-4F7B96DC20E9}" destId="{2F980A63-0573-48B1-9CC1-3A8C1260D46E}" srcOrd="1" destOrd="0" presId="urn:microsoft.com/office/officeart/2005/8/layout/hProcess4"/>
    <dgm:cxn modelId="{52B80E1B-04AF-44A9-8D86-7E515068A2F5}" type="presParOf" srcId="{DFEE65E7-E90C-43F3-AB8F-4F7B96DC20E9}" destId="{AFA6A4FD-B623-4E2F-A41C-5076F1106963}" srcOrd="2" destOrd="0" presId="urn:microsoft.com/office/officeart/2005/8/layout/hProcess4"/>
    <dgm:cxn modelId="{3761BBB7-A678-4A8A-96FF-07FC643BB377}" type="presParOf" srcId="{DFEE65E7-E90C-43F3-AB8F-4F7B96DC20E9}" destId="{DE2D96CD-84C5-451B-9989-A3B0F791E884}" srcOrd="3" destOrd="0" presId="urn:microsoft.com/office/officeart/2005/8/layout/hProcess4"/>
    <dgm:cxn modelId="{67557F16-20AE-4567-AA84-4D6D0FA31C0D}" type="presParOf" srcId="{DFEE65E7-E90C-43F3-AB8F-4F7B96DC20E9}" destId="{89102135-A28C-44AD-91AE-B3546C34DB14}" srcOrd="4" destOrd="0" presId="urn:microsoft.com/office/officeart/2005/8/layout/hProcess4"/>
    <dgm:cxn modelId="{09D1A10C-F1EE-4D72-B5E0-782FC379B3D1}" type="presParOf" srcId="{0579F205-9A23-49CA-B6BE-B440A213B97F}" destId="{EA660483-84A2-45A8-9A1A-0AF306E81681}" srcOrd="3" destOrd="0" presId="urn:microsoft.com/office/officeart/2005/8/layout/hProcess4"/>
    <dgm:cxn modelId="{01BDCE74-D949-4CC3-8B44-AD1D11236BB5}" type="presParOf" srcId="{0579F205-9A23-49CA-B6BE-B440A213B97F}" destId="{CCF55954-D665-451F-8E8B-FA2DA7E19A72}" srcOrd="4" destOrd="0" presId="urn:microsoft.com/office/officeart/2005/8/layout/hProcess4"/>
    <dgm:cxn modelId="{38D06711-FAF4-4DA9-A8B6-1518BD889C5E}" type="presParOf" srcId="{CCF55954-D665-451F-8E8B-FA2DA7E19A72}" destId="{16FEABEF-CD15-4EBA-9CFC-510DDF154604}" srcOrd="0" destOrd="0" presId="urn:microsoft.com/office/officeart/2005/8/layout/hProcess4"/>
    <dgm:cxn modelId="{1E2E941B-C90A-42F3-BD55-42FE79E4AD3F}" type="presParOf" srcId="{CCF55954-D665-451F-8E8B-FA2DA7E19A72}" destId="{0D745577-1EBA-46DA-8D67-AFFA86EE9397}" srcOrd="1" destOrd="0" presId="urn:microsoft.com/office/officeart/2005/8/layout/hProcess4"/>
    <dgm:cxn modelId="{CE5C0E00-10FC-4340-9622-316C507CC155}" type="presParOf" srcId="{CCF55954-D665-451F-8E8B-FA2DA7E19A72}" destId="{468FC362-5AEC-4D5B-90BE-94F5B5AB59CD}" srcOrd="2" destOrd="0" presId="urn:microsoft.com/office/officeart/2005/8/layout/hProcess4"/>
    <dgm:cxn modelId="{878881CA-EAD0-4EEF-891D-B5759E76FCB8}" type="presParOf" srcId="{CCF55954-D665-451F-8E8B-FA2DA7E19A72}" destId="{9FA4A91B-803F-443F-B22A-3B76152559CF}" srcOrd="3" destOrd="0" presId="urn:microsoft.com/office/officeart/2005/8/layout/hProcess4"/>
    <dgm:cxn modelId="{60DEC06B-B5AF-4FB9-9AFF-CC18BE734C25}" type="presParOf" srcId="{CCF55954-D665-451F-8E8B-FA2DA7E19A72}" destId="{64AE5281-16AB-47FA-94CB-63908D1DF313}" srcOrd="4" destOrd="0" presId="urn:microsoft.com/office/officeart/2005/8/layout/hProcess4"/>
    <dgm:cxn modelId="{D69BAD2E-6A22-49F0-BFA2-6514383DA8F5}" type="presParOf" srcId="{0579F205-9A23-49CA-B6BE-B440A213B97F}" destId="{CCC9FF02-E310-4E8C-9D15-B5D7495680C7}" srcOrd="5" destOrd="0" presId="urn:microsoft.com/office/officeart/2005/8/layout/hProcess4"/>
    <dgm:cxn modelId="{8E54CB1C-45BB-46DF-9A85-A422188CDB84}" type="presParOf" srcId="{0579F205-9A23-49CA-B6BE-B440A213B97F}" destId="{0FB9D46A-30F2-4CE1-8822-9E04839F4ADD}" srcOrd="6" destOrd="0" presId="urn:microsoft.com/office/officeart/2005/8/layout/hProcess4"/>
    <dgm:cxn modelId="{135B81F8-6CC4-4B10-AF3D-AE39733E4651}" type="presParOf" srcId="{0FB9D46A-30F2-4CE1-8822-9E04839F4ADD}" destId="{1B8D4B4C-2A43-4ADA-99B3-51B22FAD9A64}" srcOrd="0" destOrd="0" presId="urn:microsoft.com/office/officeart/2005/8/layout/hProcess4"/>
    <dgm:cxn modelId="{CE45657C-722C-4AA1-B5F3-F4221C2E752F}" type="presParOf" srcId="{0FB9D46A-30F2-4CE1-8822-9E04839F4ADD}" destId="{DE2345EB-7AD0-4130-B0D0-05A8F30BE0C8}" srcOrd="1" destOrd="0" presId="urn:microsoft.com/office/officeart/2005/8/layout/hProcess4"/>
    <dgm:cxn modelId="{E75AECCB-A729-470B-B1A7-156419A13368}" type="presParOf" srcId="{0FB9D46A-30F2-4CE1-8822-9E04839F4ADD}" destId="{61D6B0A7-9690-4B21-94AE-42F9932B2401}" srcOrd="2" destOrd="0" presId="urn:microsoft.com/office/officeart/2005/8/layout/hProcess4"/>
    <dgm:cxn modelId="{03EE19E8-09A6-4EBC-BA4B-B9945CF582C9}" type="presParOf" srcId="{0FB9D46A-30F2-4CE1-8822-9E04839F4ADD}" destId="{54B6B139-D89C-4377-9442-E8D4AE2D049A}" srcOrd="3" destOrd="0" presId="urn:microsoft.com/office/officeart/2005/8/layout/hProcess4"/>
    <dgm:cxn modelId="{C5C4562E-7570-47D8-88A4-0C2F06EC1A3F}" type="presParOf" srcId="{0FB9D46A-30F2-4CE1-8822-9E04839F4ADD}" destId="{724AA334-0305-48F5-8C4C-BAF69A65132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265DE-413A-41FA-8885-612EA971CBD3}">
      <dsp:nvSpPr>
        <dsp:cNvPr id="0" name=""/>
        <dsp:cNvSpPr/>
      </dsp:nvSpPr>
      <dsp:spPr>
        <a:xfrm>
          <a:off x="0" y="341041"/>
          <a:ext cx="12192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F6D96-10EA-4AEA-8294-557BFC07C09D}">
      <dsp:nvSpPr>
        <dsp:cNvPr id="0" name=""/>
        <dsp:cNvSpPr/>
      </dsp:nvSpPr>
      <dsp:spPr>
        <a:xfrm>
          <a:off x="609600" y="45060"/>
          <a:ext cx="8534400" cy="50184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ПОПУЛЯРИЗАЦИЯ ДОРОЖНОГО ОБРАЗОВАНИЯ СРЕДИ АБИТУРИЕНТОВ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Проект</a:t>
          </a:r>
          <a:r>
            <a:rPr lang="ru-RU" sz="1700" b="1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 «Профильные инженерные классы»</a:t>
          </a:r>
          <a:endParaRPr lang="ru-RU" sz="1700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634098" y="69558"/>
        <a:ext cx="848540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5A549-B64B-4D24-9DD7-C4CA8F883CBA}">
      <dsp:nvSpPr>
        <dsp:cNvPr id="0" name=""/>
        <dsp:cNvSpPr/>
      </dsp:nvSpPr>
      <dsp:spPr>
        <a:xfrm>
          <a:off x="1385012" y="1070811"/>
          <a:ext cx="2355785" cy="2355785"/>
        </a:xfrm>
        <a:prstGeom prst="gear9">
          <a:avLst/>
        </a:prstGeom>
        <a:solidFill>
          <a:srgbClr val="ED7D31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ИНЖЕНЕРНЫЕ ПРОФИЛЬНЫЕ КЛАССЫ*</a:t>
          </a:r>
        </a:p>
      </dsp:txBody>
      <dsp:txXfrm>
        <a:off x="1858630" y="1622642"/>
        <a:ext cx="1408549" cy="1210923"/>
      </dsp:txXfrm>
    </dsp:sp>
    <dsp:sp modelId="{5883D56C-2986-428B-AC8A-EA5D6E340E65}">
      <dsp:nvSpPr>
        <dsp:cNvPr id="0" name=""/>
        <dsp:cNvSpPr/>
      </dsp:nvSpPr>
      <dsp:spPr>
        <a:xfrm>
          <a:off x="1496159" y="668319"/>
          <a:ext cx="2897616" cy="2897616"/>
        </a:xfrm>
        <a:prstGeom prst="circularArrow">
          <a:avLst>
            <a:gd name="adj1" fmla="val 4878"/>
            <a:gd name="adj2" fmla="val 312630"/>
            <a:gd name="adj3" fmla="val 3149951"/>
            <a:gd name="adj4" fmla="val 15211426"/>
            <a:gd name="adj5" fmla="val 5691"/>
          </a:avLst>
        </a:prstGeom>
        <a:solidFill>
          <a:srgbClr val="ED7D31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6AE5-F81C-4940-9AF2-91EFA5F9DFF8}">
      <dsp:nvSpPr>
        <dsp:cNvPr id="0" name=""/>
        <dsp:cNvSpPr/>
      </dsp:nvSpPr>
      <dsp:spPr>
        <a:xfrm rot="5400000">
          <a:off x="2567993" y="100867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2023 -  10% целевой прием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 rot="-5400000">
        <a:off x="2820202" y="215084"/>
        <a:ext cx="753013" cy="865531"/>
      </dsp:txXfrm>
    </dsp:sp>
    <dsp:sp modelId="{11CB4128-1865-423C-B927-976F62AD0713}">
      <dsp:nvSpPr>
        <dsp:cNvPr id="0" name=""/>
        <dsp:cNvSpPr/>
      </dsp:nvSpPr>
      <dsp:spPr>
        <a:xfrm>
          <a:off x="3779685" y="262168"/>
          <a:ext cx="1854914" cy="75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1">
                  <a:lumMod val="75000"/>
                </a:schemeClr>
              </a:solidFill>
              <a:latin typeface="Bliss Pro Light"/>
            </a:rPr>
            <a:t>Целевое обучение - персонификация</a:t>
          </a:r>
          <a:endParaRPr lang="ru-RU" sz="1200" b="0" kern="1200" dirty="0">
            <a:solidFill>
              <a:schemeClr val="accent1">
                <a:lumMod val="75000"/>
              </a:schemeClr>
            </a:solidFill>
            <a:latin typeface="Bliss Pro Light"/>
          </a:endParaRPr>
        </a:p>
      </dsp:txBody>
      <dsp:txXfrm>
        <a:off x="3779685" y="262168"/>
        <a:ext cx="1854914" cy="754458"/>
      </dsp:txXfrm>
    </dsp:sp>
    <dsp:sp modelId="{54F203A7-C5C8-4C23-A34F-DD9763D6DB21}">
      <dsp:nvSpPr>
        <dsp:cNvPr id="0" name=""/>
        <dsp:cNvSpPr/>
      </dsp:nvSpPr>
      <dsp:spPr>
        <a:xfrm rot="5400000">
          <a:off x="1383403" y="-9801"/>
          <a:ext cx="1147468" cy="131188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2032</a:t>
          </a:r>
          <a:r>
            <a:rPr lang="ru-RU" sz="1400" kern="1200" dirty="0" smtClean="0">
              <a:solidFill>
                <a:schemeClr val="tx1"/>
              </a:solidFill>
            </a:rPr>
            <a:t>г -100% целевая подготовка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1519843" y="263651"/>
        <a:ext cx="874588" cy="764978"/>
      </dsp:txXfrm>
    </dsp:sp>
    <dsp:sp modelId="{BD36C51E-7423-46BB-BA35-EF1F7B62FFBE}">
      <dsp:nvSpPr>
        <dsp:cNvPr id="0" name=""/>
        <dsp:cNvSpPr/>
      </dsp:nvSpPr>
      <dsp:spPr>
        <a:xfrm rot="5400000">
          <a:off x="1996545" y="1151702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2023г не более 5%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 rot="-5400000">
        <a:off x="2248754" y="1265919"/>
        <a:ext cx="753013" cy="865531"/>
      </dsp:txXfrm>
    </dsp:sp>
    <dsp:sp modelId="{CAF52987-0645-4A54-8936-0A9E03EDEAA2}">
      <dsp:nvSpPr>
        <dsp:cNvPr id="0" name=""/>
        <dsp:cNvSpPr/>
      </dsp:nvSpPr>
      <dsp:spPr>
        <a:xfrm>
          <a:off x="216556" y="1340407"/>
          <a:ext cx="1819401" cy="75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  <a:latin typeface="Bliss Pro Light"/>
            </a:rPr>
            <a:t>Практико-ориентированные ОПОП, гибридные программы</a:t>
          </a:r>
          <a:endParaRPr lang="ru-RU" sz="1200" kern="1200" dirty="0">
            <a:solidFill>
              <a:schemeClr val="accent2">
                <a:lumMod val="75000"/>
              </a:schemeClr>
            </a:solidFill>
            <a:latin typeface="Bliss Pro Light"/>
          </a:endParaRPr>
        </a:p>
      </dsp:txBody>
      <dsp:txXfrm>
        <a:off x="216556" y="1340407"/>
        <a:ext cx="1819401" cy="754458"/>
      </dsp:txXfrm>
    </dsp:sp>
    <dsp:sp modelId="{53BB01B9-EA56-4D79-B064-7B32374FF253}">
      <dsp:nvSpPr>
        <dsp:cNvPr id="0" name=""/>
        <dsp:cNvSpPr/>
      </dsp:nvSpPr>
      <dsp:spPr>
        <a:xfrm rot="5400000">
          <a:off x="3178027" y="1151702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2032</a:t>
          </a:r>
          <a:r>
            <a:rPr lang="ru-RU" sz="1400" kern="1200" dirty="0" smtClean="0">
              <a:solidFill>
                <a:schemeClr val="tx1"/>
              </a:solidFill>
            </a:rPr>
            <a:t>г – не менее 80%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3430236" y="1265919"/>
        <a:ext cx="753013" cy="865531"/>
      </dsp:txXfrm>
    </dsp:sp>
    <dsp:sp modelId="{611D719D-5693-4B45-B7AE-6AA8587505E6}">
      <dsp:nvSpPr>
        <dsp:cNvPr id="0" name=""/>
        <dsp:cNvSpPr/>
      </dsp:nvSpPr>
      <dsp:spPr>
        <a:xfrm rot="5400000">
          <a:off x="2532639" y="2187646"/>
          <a:ext cx="1257431" cy="115669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2023г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не более 5% 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 rot="-5400000">
        <a:off x="2768068" y="2338454"/>
        <a:ext cx="786572" cy="855077"/>
      </dsp:txXfrm>
    </dsp:sp>
    <dsp:sp modelId="{21601EEF-FD82-46D3-9DF6-5590FF612CE8}">
      <dsp:nvSpPr>
        <dsp:cNvPr id="0" name=""/>
        <dsp:cNvSpPr/>
      </dsp:nvSpPr>
      <dsp:spPr>
        <a:xfrm>
          <a:off x="3736067" y="2279902"/>
          <a:ext cx="1868821" cy="96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B050"/>
              </a:solidFill>
              <a:latin typeface="Bliss Pro Light"/>
            </a:rPr>
            <a:t>Онлайн-курсы и ДПО;  «</a:t>
          </a:r>
          <a:r>
            <a:rPr lang="ru-RU" sz="1200" kern="1200" dirty="0" err="1" smtClean="0">
              <a:solidFill>
                <a:srgbClr val="00B050"/>
              </a:solidFill>
              <a:latin typeface="Bliss Pro Light"/>
            </a:rPr>
            <a:t>маркетплейс</a:t>
          </a:r>
          <a:r>
            <a:rPr lang="ru-RU" sz="1200" kern="1200" dirty="0" smtClean="0">
              <a:solidFill>
                <a:srgbClr val="00B050"/>
              </a:solidFill>
              <a:latin typeface="Bliss Pro Light"/>
            </a:rPr>
            <a:t>» микро-компетенций и монетизация </a:t>
          </a:r>
          <a:r>
            <a:rPr lang="ru-RU" sz="1200" kern="1200" dirty="0" err="1" smtClean="0">
              <a:solidFill>
                <a:srgbClr val="00B050"/>
              </a:solidFill>
              <a:latin typeface="Bliss Pro Light"/>
            </a:rPr>
            <a:t>микрокурсов</a:t>
          </a:r>
          <a:endParaRPr lang="ru-RU" sz="1200" kern="1200" dirty="0">
            <a:solidFill>
              <a:srgbClr val="00B050"/>
            </a:solidFill>
            <a:latin typeface="Bliss Pro Light"/>
          </a:endParaRPr>
        </a:p>
      </dsp:txBody>
      <dsp:txXfrm>
        <a:off x="3736067" y="2279902"/>
        <a:ext cx="1868821" cy="969660"/>
      </dsp:txXfrm>
    </dsp:sp>
    <dsp:sp modelId="{81F0602D-A49A-4A70-BF71-6D5AA069DF3E}">
      <dsp:nvSpPr>
        <dsp:cNvPr id="0" name=""/>
        <dsp:cNvSpPr/>
      </dsp:nvSpPr>
      <dsp:spPr>
        <a:xfrm rot="5400000">
          <a:off x="1351156" y="2189079"/>
          <a:ext cx="1257431" cy="11538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2032</a:t>
          </a:r>
          <a:r>
            <a:rPr lang="ru-RU" sz="1400" kern="1200" dirty="0" smtClean="0">
              <a:solidFill>
                <a:schemeClr val="tx1"/>
              </a:solidFill>
            </a:rPr>
            <a:t>г – более 70%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1587340" y="2338215"/>
        <a:ext cx="785062" cy="855555"/>
      </dsp:txXfrm>
    </dsp:sp>
    <dsp:sp modelId="{2A508853-F7A1-4685-BC3C-A16FCBD5A289}">
      <dsp:nvSpPr>
        <dsp:cNvPr id="0" name=""/>
        <dsp:cNvSpPr/>
      </dsp:nvSpPr>
      <dsp:spPr>
        <a:xfrm rot="5400000">
          <a:off x="1881201" y="3286317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2023г – 10% от выпуска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 rot="-5400000">
        <a:off x="2133410" y="3400534"/>
        <a:ext cx="753013" cy="865531"/>
      </dsp:txXfrm>
    </dsp:sp>
    <dsp:sp modelId="{A6DDEC30-0AF8-491C-A474-EA34D77BB4D2}">
      <dsp:nvSpPr>
        <dsp:cNvPr id="0" name=""/>
        <dsp:cNvSpPr/>
      </dsp:nvSpPr>
      <dsp:spPr>
        <a:xfrm>
          <a:off x="559641" y="3456070"/>
          <a:ext cx="1358025" cy="75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/>
              </a:solidFill>
              <a:latin typeface="Bliss Pro Light"/>
            </a:rPr>
            <a:t>ВКР в формате </a:t>
          </a:r>
          <a:r>
            <a:rPr lang="ru-RU" sz="1200" kern="1200" dirty="0" err="1" smtClean="0">
              <a:solidFill>
                <a:schemeClr val="accent5"/>
              </a:solidFill>
              <a:latin typeface="Bliss Pro Light"/>
            </a:rPr>
            <a:t>Стартап</a:t>
          </a:r>
          <a:r>
            <a:rPr lang="ru-RU" sz="1200" kern="1200" dirty="0" smtClean="0">
              <a:solidFill>
                <a:schemeClr val="accent5"/>
              </a:solidFill>
              <a:latin typeface="Bliss Pro Light"/>
            </a:rPr>
            <a:t> и по заявке партнеров</a:t>
          </a:r>
          <a:endParaRPr lang="ru-RU" sz="1200" kern="1200" dirty="0">
            <a:solidFill>
              <a:schemeClr val="accent5"/>
            </a:solidFill>
            <a:latin typeface="Bliss Pro Light"/>
          </a:endParaRPr>
        </a:p>
      </dsp:txBody>
      <dsp:txXfrm>
        <a:off x="559641" y="3456070"/>
        <a:ext cx="1358025" cy="754458"/>
      </dsp:txXfrm>
    </dsp:sp>
    <dsp:sp modelId="{68F7992C-91C1-4B30-A593-7DBD74AA9789}">
      <dsp:nvSpPr>
        <dsp:cNvPr id="0" name=""/>
        <dsp:cNvSpPr/>
      </dsp:nvSpPr>
      <dsp:spPr>
        <a:xfrm rot="5400000">
          <a:off x="3062683" y="3286317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2032</a:t>
          </a:r>
          <a:r>
            <a:rPr lang="ru-RU" sz="1400" kern="1200" dirty="0" smtClean="0">
              <a:solidFill>
                <a:schemeClr val="tx1"/>
              </a:solidFill>
            </a:rPr>
            <a:t>г – 100% выпуска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3314892" y="3400534"/>
        <a:ext cx="753013" cy="865531"/>
      </dsp:txXfrm>
    </dsp:sp>
    <dsp:sp modelId="{06C5BE8B-E546-4ADA-9903-CE275A7477F2}">
      <dsp:nvSpPr>
        <dsp:cNvPr id="0" name=""/>
        <dsp:cNvSpPr/>
      </dsp:nvSpPr>
      <dsp:spPr>
        <a:xfrm rot="5400000">
          <a:off x="2494455" y="4353624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Bliss Pro Light"/>
            </a:rPr>
            <a:t>2032г –</a:t>
          </a: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 не менее 60% ОПОП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 rot="-5400000">
        <a:off x="2746664" y="4467841"/>
        <a:ext cx="753013" cy="865531"/>
      </dsp:txXfrm>
    </dsp:sp>
    <dsp:sp modelId="{C6466AD5-CD51-4B01-8110-81F6B602D46A}">
      <dsp:nvSpPr>
        <dsp:cNvPr id="0" name=""/>
        <dsp:cNvSpPr/>
      </dsp:nvSpPr>
      <dsp:spPr>
        <a:xfrm>
          <a:off x="3734281" y="4523265"/>
          <a:ext cx="1777032" cy="75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Bliss Pro Light"/>
            </a:rPr>
            <a:t>Сетевые образовательные программы</a:t>
          </a:r>
          <a:endParaRPr lang="ru-RU" sz="1200" kern="1200" dirty="0">
            <a:solidFill>
              <a:schemeClr val="tx1"/>
            </a:solidFill>
            <a:latin typeface="Bliss Pro Light"/>
          </a:endParaRPr>
        </a:p>
      </dsp:txBody>
      <dsp:txXfrm>
        <a:off x="3734281" y="4523265"/>
        <a:ext cx="1777032" cy="754458"/>
      </dsp:txXfrm>
    </dsp:sp>
    <dsp:sp modelId="{EA68FBF9-CD3E-409C-B858-3118AC1DB7BD}">
      <dsp:nvSpPr>
        <dsp:cNvPr id="0" name=""/>
        <dsp:cNvSpPr/>
      </dsp:nvSpPr>
      <dsp:spPr>
        <a:xfrm rot="5400000">
          <a:off x="1312973" y="4353624"/>
          <a:ext cx="1257431" cy="109396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2023г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 ОПОП маги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1565182" y="4467841"/>
        <a:ext cx="753013" cy="865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1AE58-9FB5-442B-86FD-2F164E54E418}">
      <dsp:nvSpPr>
        <dsp:cNvPr id="0" name=""/>
        <dsp:cNvSpPr/>
      </dsp:nvSpPr>
      <dsp:spPr>
        <a:xfrm>
          <a:off x="-3006" y="664317"/>
          <a:ext cx="6671181" cy="100411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5940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Практико-ориентированные образовательные программы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-3006" y="915345"/>
        <a:ext cx="6420153" cy="502055"/>
      </dsp:txXfrm>
    </dsp:sp>
    <dsp:sp modelId="{75211F67-A9A9-443C-ADCC-567F9B432B12}">
      <dsp:nvSpPr>
        <dsp:cNvPr id="0" name=""/>
        <dsp:cNvSpPr/>
      </dsp:nvSpPr>
      <dsp:spPr>
        <a:xfrm>
          <a:off x="0" y="1435247"/>
          <a:ext cx="1683531" cy="1257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liss Pro Light"/>
            </a:rPr>
            <a:t>Повышение практичности обучения и сближением образования с запросами стратегических партнеров</a:t>
          </a:r>
          <a:endParaRPr lang="ru-RU" sz="1100" kern="1200" dirty="0">
            <a:latin typeface="Bliss Pro Light"/>
          </a:endParaRPr>
        </a:p>
      </dsp:txBody>
      <dsp:txXfrm>
        <a:off x="0" y="1435247"/>
        <a:ext cx="1683531" cy="1257132"/>
      </dsp:txXfrm>
    </dsp:sp>
    <dsp:sp modelId="{17435FA0-2333-4E7A-8F6A-B5ACD4613311}">
      <dsp:nvSpPr>
        <dsp:cNvPr id="0" name=""/>
        <dsp:cNvSpPr/>
      </dsp:nvSpPr>
      <dsp:spPr>
        <a:xfrm>
          <a:off x="1619966" y="1015077"/>
          <a:ext cx="5242179" cy="100411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5940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Образовательные программы проектируются "от образовательного результата" 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1619966" y="1266105"/>
        <a:ext cx="4991151" cy="502055"/>
      </dsp:txXfrm>
    </dsp:sp>
    <dsp:sp modelId="{A84197FE-A922-4491-AF5B-27B62DD32307}">
      <dsp:nvSpPr>
        <dsp:cNvPr id="0" name=""/>
        <dsp:cNvSpPr/>
      </dsp:nvSpPr>
      <dsp:spPr>
        <a:xfrm>
          <a:off x="1621213" y="1779371"/>
          <a:ext cx="1971778" cy="1409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liss Pro Light"/>
            </a:rPr>
            <a:t>Совместная разработка со стратегическими партнера-ми ОП, в том числе с использованием в качестве лучших практик опыта проведения совместных мероприятий обучающихся и работников отрасли</a:t>
          </a:r>
          <a:endParaRPr lang="ru-RU" sz="1100" kern="1200" dirty="0">
            <a:latin typeface="Bliss Pro Light"/>
          </a:endParaRPr>
        </a:p>
      </dsp:txBody>
      <dsp:txXfrm>
        <a:off x="1621213" y="1779371"/>
        <a:ext cx="1971778" cy="1409129"/>
      </dsp:txXfrm>
    </dsp:sp>
    <dsp:sp modelId="{588A1E94-744D-4B3B-881A-17B8EA565D01}">
      <dsp:nvSpPr>
        <dsp:cNvPr id="0" name=""/>
        <dsp:cNvSpPr/>
      </dsp:nvSpPr>
      <dsp:spPr>
        <a:xfrm>
          <a:off x="3613729" y="1390658"/>
          <a:ext cx="3229304" cy="100411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5940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Индивидуализация образовательных и карьерных траекторий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3613729" y="1641686"/>
        <a:ext cx="2978276" cy="502055"/>
      </dsp:txXfrm>
    </dsp:sp>
    <dsp:sp modelId="{8DB7EE67-15C4-48CA-A53A-4D90CF4FE803}">
      <dsp:nvSpPr>
        <dsp:cNvPr id="0" name=""/>
        <dsp:cNvSpPr/>
      </dsp:nvSpPr>
      <dsp:spPr>
        <a:xfrm>
          <a:off x="3615098" y="2043694"/>
          <a:ext cx="2605821" cy="1484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>
              <a:latin typeface="Bliss Pro Light"/>
            </a:rPr>
            <a:t>Формирование ОП с учетом индивидуальных особенностей обучающихся, позволяющих гибко планировать образовательный маршрут с использованием </a:t>
          </a:r>
          <a:r>
            <a:rPr lang="ru-RU" sz="1100" kern="1200" dirty="0" err="1" smtClean="0">
              <a:latin typeface="Bliss Pro Light"/>
            </a:rPr>
            <a:t>компетентностного</a:t>
          </a:r>
          <a:r>
            <a:rPr lang="ru-RU" sz="1100" kern="1200" dirty="0" smtClean="0">
              <a:latin typeface="Bliss Pro Light"/>
            </a:rPr>
            <a:t> паспорта будущего выпускника (портфолио)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Bliss Pro Light"/>
          </a:endParaRPr>
        </a:p>
      </dsp:txBody>
      <dsp:txXfrm>
        <a:off x="3615098" y="2043694"/>
        <a:ext cx="2605821" cy="1484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1AE58-9FB5-442B-86FD-2F164E54E418}">
      <dsp:nvSpPr>
        <dsp:cNvPr id="0" name=""/>
        <dsp:cNvSpPr/>
      </dsp:nvSpPr>
      <dsp:spPr>
        <a:xfrm>
          <a:off x="-23133" y="693373"/>
          <a:ext cx="6709874" cy="10099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032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«</a:t>
          </a:r>
          <a:r>
            <a:rPr lang="ru-RU" sz="1100" b="1" kern="1200" dirty="0" err="1" smtClean="0">
              <a:solidFill>
                <a:schemeClr val="tx1"/>
              </a:solidFill>
              <a:latin typeface="Bliss Pro Light"/>
            </a:rPr>
            <a:t>Маркетплейс</a:t>
          </a: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» микро-компетенций и монетизация </a:t>
          </a:r>
          <a:r>
            <a:rPr lang="ru-RU" sz="1100" b="1" kern="1200" dirty="0" err="1" smtClean="0">
              <a:solidFill>
                <a:schemeClr val="tx1"/>
              </a:solidFill>
              <a:latin typeface="Bliss Pro Light"/>
            </a:rPr>
            <a:t>микрокурсов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-23133" y="945857"/>
        <a:ext cx="6457390" cy="504967"/>
      </dsp:txXfrm>
    </dsp:sp>
    <dsp:sp modelId="{75211F67-A9A9-443C-ADCC-567F9B432B12}">
      <dsp:nvSpPr>
        <dsp:cNvPr id="0" name=""/>
        <dsp:cNvSpPr/>
      </dsp:nvSpPr>
      <dsp:spPr>
        <a:xfrm>
          <a:off x="0" y="1427374"/>
          <a:ext cx="1626593" cy="136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liss Pro Light"/>
            </a:rPr>
            <a:t>Разработка онлайн-курсов нового поколения, интегрирующих виртуальные тренажеры и решения, «сквозных» технологий</a:t>
          </a:r>
          <a:endParaRPr lang="ru-RU" sz="1100" kern="1200" dirty="0">
            <a:latin typeface="Bliss Pro Light"/>
          </a:endParaRPr>
        </a:p>
      </dsp:txBody>
      <dsp:txXfrm>
        <a:off x="0" y="1427374"/>
        <a:ext cx="1626593" cy="1364656"/>
      </dsp:txXfrm>
    </dsp:sp>
    <dsp:sp modelId="{17435FA0-2333-4E7A-8F6A-B5ACD4613311}">
      <dsp:nvSpPr>
        <dsp:cNvPr id="0" name=""/>
        <dsp:cNvSpPr/>
      </dsp:nvSpPr>
      <dsp:spPr>
        <a:xfrm>
          <a:off x="1609252" y="1046167"/>
          <a:ext cx="5272584" cy="10099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032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Масштабное внедрение онлайн курсов 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1609252" y="1298651"/>
        <a:ext cx="5020100" cy="504967"/>
      </dsp:txXfrm>
    </dsp:sp>
    <dsp:sp modelId="{A84197FE-A922-4491-AF5B-27B62DD32307}">
      <dsp:nvSpPr>
        <dsp:cNvPr id="0" name=""/>
        <dsp:cNvSpPr/>
      </dsp:nvSpPr>
      <dsp:spPr>
        <a:xfrm>
          <a:off x="1619348" y="1814904"/>
          <a:ext cx="1983215" cy="1438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liss Pro Light"/>
            </a:rPr>
            <a:t>Замещение значительной части лекционного материала онлайн-курсами, что увеличит долю интерактивных и проектных модулей ОП </a:t>
          </a:r>
          <a:r>
            <a:rPr lang="ru-RU" sz="1100" kern="1200" dirty="0" err="1" smtClean="0">
              <a:latin typeface="Bliss Pro Light"/>
            </a:rPr>
            <a:t>ипозволит</a:t>
          </a:r>
          <a:r>
            <a:rPr lang="ru-RU" sz="1100" kern="1200" dirty="0" smtClean="0">
              <a:latin typeface="Bliss Pro Light"/>
            </a:rPr>
            <a:t> более эффективно влиять на мотивацию обучающихся</a:t>
          </a:r>
          <a:endParaRPr lang="ru-RU" sz="1100" kern="1200" dirty="0">
            <a:latin typeface="Bliss Pro Light"/>
          </a:endParaRPr>
        </a:p>
      </dsp:txBody>
      <dsp:txXfrm>
        <a:off x="1619348" y="1814904"/>
        <a:ext cx="1983215" cy="1438216"/>
      </dsp:txXfrm>
    </dsp:sp>
    <dsp:sp modelId="{588A1E94-744D-4B3B-881A-17B8EA565D01}">
      <dsp:nvSpPr>
        <dsp:cNvPr id="0" name=""/>
        <dsp:cNvSpPr/>
      </dsp:nvSpPr>
      <dsp:spPr>
        <a:xfrm>
          <a:off x="3614579" y="1423926"/>
          <a:ext cx="3248034" cy="10099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032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Bliss Pro Light"/>
            </a:rPr>
            <a:t>Развитие партнерства и сетевого взаимодействия</a:t>
          </a:r>
          <a:endParaRPr lang="ru-RU" sz="1100" b="1" kern="1200" dirty="0">
            <a:solidFill>
              <a:schemeClr val="tx1"/>
            </a:solidFill>
            <a:latin typeface="Bliss Pro Light"/>
          </a:endParaRPr>
        </a:p>
      </dsp:txBody>
      <dsp:txXfrm>
        <a:off x="3614579" y="1676410"/>
        <a:ext cx="2995550" cy="504967"/>
      </dsp:txXfrm>
    </dsp:sp>
    <dsp:sp modelId="{8DB7EE67-15C4-48CA-A53A-4D90CF4FE803}">
      <dsp:nvSpPr>
        <dsp:cNvPr id="0" name=""/>
        <dsp:cNvSpPr/>
      </dsp:nvSpPr>
      <dsp:spPr>
        <a:xfrm>
          <a:off x="3615955" y="2157067"/>
          <a:ext cx="2620935" cy="1340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>
              <a:latin typeface="Bliss Pro Light"/>
            </a:rPr>
            <a:t>Тесное партнерство и сетевое взаимодействие с ведущими российскими Вузами и НИИ, организациями ДПО иной ведомственной подчиненности, региональными органами власти и стратегическими партнерами отрасли</a:t>
          </a:r>
          <a:endParaRPr lang="ru-RU" sz="1100" kern="1200" dirty="0">
            <a:latin typeface="Bliss Pro Light"/>
          </a:endParaRPr>
        </a:p>
      </dsp:txBody>
      <dsp:txXfrm>
        <a:off x="3615955" y="2157067"/>
        <a:ext cx="2620935" cy="1340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92AC1-301E-4A54-BB6C-B43BCDE9EA1F}">
      <dsp:nvSpPr>
        <dsp:cNvPr id="0" name=""/>
        <dsp:cNvSpPr/>
      </dsp:nvSpPr>
      <dsp:spPr>
        <a:xfrm>
          <a:off x="194054" y="985242"/>
          <a:ext cx="2752342" cy="14906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Инициация проектов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учебных проектов и публичная защита идей;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трендов развития строительной отрасли;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идей развития направлений строительства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228358" y="1019546"/>
        <a:ext cx="2683734" cy="1102630"/>
      </dsp:txXfrm>
    </dsp:sp>
    <dsp:sp modelId="{02BA82D3-B13B-4DC2-B758-CC6BB5F7BCB6}">
      <dsp:nvSpPr>
        <dsp:cNvPr id="0" name=""/>
        <dsp:cNvSpPr/>
      </dsp:nvSpPr>
      <dsp:spPr>
        <a:xfrm rot="21106149">
          <a:off x="1875197" y="2177450"/>
          <a:ext cx="3044357" cy="3044357"/>
        </a:xfrm>
        <a:prstGeom prst="leftCircularArrow">
          <a:avLst>
            <a:gd name="adj1" fmla="val 2559"/>
            <a:gd name="adj2" fmla="val 310605"/>
            <a:gd name="adj3" fmla="val 3371826"/>
            <a:gd name="adj4" fmla="val 10310199"/>
            <a:gd name="adj5" fmla="val 2986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26EC-C021-4FA6-AF11-9BDAA4033830}">
      <dsp:nvSpPr>
        <dsp:cNvPr id="0" name=""/>
        <dsp:cNvSpPr/>
      </dsp:nvSpPr>
      <dsp:spPr>
        <a:xfrm>
          <a:off x="566565" y="2390513"/>
          <a:ext cx="2224731" cy="1708176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1 курс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универсальные компетенции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Проработка идей проектов через по направлениям вуза;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 Организация экскурсий на производственные базы партнеров</a:t>
          </a:r>
          <a:endParaRPr lang="ru-RU" sz="1100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616596" y="2440544"/>
        <a:ext cx="2124669" cy="1608114"/>
      </dsp:txXfrm>
    </dsp:sp>
    <dsp:sp modelId="{2F980A63-0573-48B1-9CC1-3A8C1260D46E}">
      <dsp:nvSpPr>
        <dsp:cNvPr id="0" name=""/>
        <dsp:cNvSpPr/>
      </dsp:nvSpPr>
      <dsp:spPr>
        <a:xfrm>
          <a:off x="3133903" y="3029653"/>
          <a:ext cx="2624039" cy="16565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+mn-ea"/>
              <a:cs typeface="+mn-cs"/>
            </a:rPr>
            <a:t>Проработка идей НИОКР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等线" panose="02010600030101010101" pitchFamily="2" charset="-122"/>
              <a:cs typeface="+mn-cs"/>
            </a:rPr>
            <a:t>Проработка аннотаций проектов от партнеров с определением требуемых компетенций, состава команды;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liss Pro Ligh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等线" panose="02010600030101010101" pitchFamily="2" charset="-122"/>
              <a:cs typeface="+mn-cs"/>
            </a:rPr>
            <a:t>Комплектование команды и начало ее работы</a:t>
          </a:r>
        </a:p>
      </dsp:txBody>
      <dsp:txXfrm>
        <a:off x="3172026" y="3422760"/>
        <a:ext cx="2547793" cy="1225362"/>
      </dsp:txXfrm>
    </dsp:sp>
    <dsp:sp modelId="{EA660483-84A2-45A8-9A1A-0AF306E81681}">
      <dsp:nvSpPr>
        <dsp:cNvPr id="0" name=""/>
        <dsp:cNvSpPr/>
      </dsp:nvSpPr>
      <dsp:spPr>
        <a:xfrm rot="538285">
          <a:off x="4190767" y="340536"/>
          <a:ext cx="3182609" cy="3160988"/>
        </a:xfrm>
        <a:prstGeom prst="circularArrow">
          <a:avLst>
            <a:gd name="adj1" fmla="val 2485"/>
            <a:gd name="adj2" fmla="val 301076"/>
            <a:gd name="adj3" fmla="val 19083419"/>
            <a:gd name="adj4" fmla="val 12135516"/>
            <a:gd name="adj5" fmla="val 2899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D96CD-84C5-451B-9989-A3B0F791E884}">
      <dsp:nvSpPr>
        <dsp:cNvPr id="0" name=""/>
        <dsp:cNvSpPr/>
      </dsp:nvSpPr>
      <dsp:spPr>
        <a:xfrm>
          <a:off x="3553738" y="1085070"/>
          <a:ext cx="2389366" cy="1946476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2 курс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общепрофессиональных компетенций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Формирование базы профессиональных компетенций с оценкой знаний и навыков;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Мотивация участия обучающихся в проекты, в том числе формирование мульти команд</a:t>
          </a:r>
          <a:endParaRPr lang="ru-RU" sz="1100" b="1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3610748" y="1142080"/>
        <a:ext cx="2275346" cy="1832456"/>
      </dsp:txXfrm>
    </dsp:sp>
    <dsp:sp modelId="{0D745577-1EBA-46DA-8D67-AFFA86EE9397}">
      <dsp:nvSpPr>
        <dsp:cNvPr id="0" name=""/>
        <dsp:cNvSpPr/>
      </dsp:nvSpPr>
      <dsp:spPr>
        <a:xfrm>
          <a:off x="6260596" y="1207843"/>
          <a:ext cx="2566458" cy="14906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liss Pro Light"/>
              <a:ea typeface="+mn-ea"/>
              <a:cs typeface="+mn-cs"/>
            </a:rPr>
            <a:t> </a:t>
          </a:r>
          <a:r>
            <a:rPr lang="ru-RU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Разработка проекта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 Проработка инноваций включенных в проект в лабораториях университета либо на производственной базе партнера; 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опытного образца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6294900" y="1242147"/>
        <a:ext cx="2497850" cy="1102630"/>
      </dsp:txXfrm>
    </dsp:sp>
    <dsp:sp modelId="{CCC9FF02-E310-4E8C-9D15-B5D7495680C7}">
      <dsp:nvSpPr>
        <dsp:cNvPr id="0" name=""/>
        <dsp:cNvSpPr/>
      </dsp:nvSpPr>
      <dsp:spPr>
        <a:xfrm rot="21305701">
          <a:off x="7977385" y="2453858"/>
          <a:ext cx="2932308" cy="2932308"/>
        </a:xfrm>
        <a:prstGeom prst="leftCircularArrow">
          <a:avLst>
            <a:gd name="adj1" fmla="val 2756"/>
            <a:gd name="adj2" fmla="val 335991"/>
            <a:gd name="adj3" fmla="val 3189676"/>
            <a:gd name="adj4" fmla="val 10102664"/>
            <a:gd name="adj5" fmla="val 3215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4A91B-803F-443F-B22A-3B76152559CF}">
      <dsp:nvSpPr>
        <dsp:cNvPr id="0" name=""/>
        <dsp:cNvSpPr/>
      </dsp:nvSpPr>
      <dsp:spPr>
        <a:xfrm>
          <a:off x="6874534" y="2559995"/>
          <a:ext cx="2381719" cy="167758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3 курс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Формирование профессиональных компетенций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Организация сквозного проектирования и увязка заданий курсовых с тематикой исследовательских проектов;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Закрепление практического опыта на практике</a:t>
          </a:r>
          <a:endParaRPr lang="ru-RU" sz="1100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6923669" y="2609130"/>
        <a:ext cx="2283449" cy="1579317"/>
      </dsp:txXfrm>
    </dsp:sp>
    <dsp:sp modelId="{DE2345EB-7AD0-4130-B0D0-05A8F30BE0C8}">
      <dsp:nvSpPr>
        <dsp:cNvPr id="0" name=""/>
        <dsp:cNvSpPr/>
      </dsp:nvSpPr>
      <dsp:spPr>
        <a:xfrm>
          <a:off x="9381552" y="2881270"/>
          <a:ext cx="2810447" cy="18662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+mn-ea"/>
              <a:cs typeface="Roboto" panose="020B0604020202020204" charset="0"/>
            </a:rPr>
            <a:t>Продвижение проектов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Проработка маркетингового раздела в бизнес-плане проекта;</a:t>
          </a:r>
          <a:endParaRPr lang="ru-RU" sz="11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Оформления презентации проекта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zh-CN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Формирование партнерских связей для выпуска опытного образца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9424499" y="3324119"/>
        <a:ext cx="2724553" cy="1380414"/>
      </dsp:txXfrm>
    </dsp:sp>
    <dsp:sp modelId="{54B6B139-D89C-4377-9442-E8D4AE2D049A}">
      <dsp:nvSpPr>
        <dsp:cNvPr id="0" name=""/>
        <dsp:cNvSpPr/>
      </dsp:nvSpPr>
      <dsp:spPr>
        <a:xfrm>
          <a:off x="9945167" y="1173680"/>
          <a:ext cx="2180600" cy="191082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4 курс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0" kern="1200" dirty="0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Реализация стажировок, дипломов в формате </a:t>
          </a:r>
          <a:r>
            <a:rPr lang="ru-RU" sz="1100" b="0" kern="1200" dirty="0" err="1">
              <a:solidFill>
                <a:sysClr val="window" lastClr="FFFFFF"/>
              </a:solidFill>
              <a:latin typeface="Roboto" panose="020B0604020202020204" charset="0"/>
              <a:ea typeface="+mn-ea"/>
              <a:cs typeface="Roboto" panose="020B0604020202020204" charset="0"/>
            </a:rPr>
            <a:t>Стартап</a:t>
          </a:r>
          <a:endParaRPr lang="ru-RU" sz="1100" b="0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Участие обучающихся в работе студенческих объединений по задачам стратегических партнеров;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Прохождение курсов по программам ДПО;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zh-CN" sz="1100" kern="1200" dirty="0">
              <a:solidFill>
                <a:sysClr val="window" lastClr="FFFFFF"/>
              </a:solidFill>
              <a:latin typeface="Roboto" panose="020B0604020202020204" charset="0"/>
              <a:ea typeface="等线" panose="02010600030101010101" pitchFamily="2" charset="-122"/>
              <a:cs typeface="Roboto" panose="020B0604020202020204" charset="0"/>
            </a:rPr>
            <a:t>- Публичные защиты ВКР</a:t>
          </a:r>
          <a:endParaRPr lang="ru-RU" sz="1100" b="0" kern="1200" dirty="0">
            <a:solidFill>
              <a:sysClr val="window" lastClr="FFFFFF"/>
            </a:solidFill>
            <a:latin typeface="Roboto" panose="020B0604020202020204" charset="0"/>
            <a:ea typeface="+mn-ea"/>
            <a:cs typeface="Roboto" panose="020B0604020202020204" charset="0"/>
          </a:endParaRPr>
        </a:p>
      </dsp:txBody>
      <dsp:txXfrm>
        <a:off x="10001133" y="1229646"/>
        <a:ext cx="2068668" cy="1798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8204-9F84-4AC1-9681-E566C70067C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C0F-9CEA-4316-8A04-77633125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5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microsoft.com/office/2007/relationships/hdphoto" Target="../media/hdphoto7.wdp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7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B5C0-556A-DE3A-9086-7FAE9FC8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742" y="2998906"/>
            <a:ext cx="7282543" cy="221992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kern="50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Престиж дорожного образования: как формируется и на что влияет</a:t>
            </a:r>
            <a:r>
              <a:rPr lang="ru-RU" sz="28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44255-EE79-A8C2-6239-9B3F0BB32F19}"/>
              </a:ext>
            </a:extLst>
          </p:cNvPr>
          <p:cNvSpPr txBox="1"/>
          <p:nvPr/>
        </p:nvSpPr>
        <p:spPr>
          <a:xfrm>
            <a:off x="5256808" y="5378899"/>
            <a:ext cx="63119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</a:t>
            </a:r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«Автомобильно-дорожного, промышленного и гражданского строительства»</a:t>
            </a:r>
            <a:endParaRPr lang="ru-RU" sz="16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1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Викторовна КОДЕНЦЕВА</a:t>
            </a:r>
            <a:endParaRPr lang="ru-RU" sz="21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5524752" y="1929642"/>
            <a:ext cx="6490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ФГБОУ ВО «Сибирский государственный</a:t>
            </a:r>
          </a:p>
          <a:p>
            <a:pPr algn="r"/>
            <a:r>
              <a:rPr lang="ru-RU" sz="21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автомобильно-дорожный университет (СибАДИ)»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9B2B852-AFD6-05B4-DD57-44D884347767}"/>
              </a:ext>
            </a:extLst>
          </p:cNvPr>
          <p:cNvCxnSpPr/>
          <p:nvPr/>
        </p:nvCxnSpPr>
        <p:spPr>
          <a:xfrm>
            <a:off x="4903304" y="2888974"/>
            <a:ext cx="7288696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133CE3-12AB-BB8F-2CAE-E7247EA2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86071" y="5225496"/>
            <a:ext cx="8335617" cy="900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0A3F5-EE4F-679B-851E-C37C4ABBA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26" r="38449" b="-2"/>
          <a:stretch/>
        </p:blipFill>
        <p:spPr>
          <a:xfrm>
            <a:off x="-2574" y="10"/>
            <a:ext cx="6095999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Трапеция 8"/>
          <p:cNvSpPr/>
          <p:nvPr/>
        </p:nvSpPr>
        <p:spPr>
          <a:xfrm rot="17063660">
            <a:off x="10274552" y="-204949"/>
            <a:ext cx="1780567" cy="1731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83715" y="0"/>
            <a:ext cx="1808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«Сибирский транспортный форум»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29.06.2023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16" t="25645" r="21783" b="14622"/>
          <a:stretch/>
        </p:blipFill>
        <p:spPr>
          <a:xfrm>
            <a:off x="116760" y="-16176"/>
            <a:ext cx="11779232" cy="68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0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5153"/>
            <a:ext cx="12064182" cy="67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97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0" y="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kern="0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И ЦЕЛИ ИНИЦИАТИВЫ</a:t>
            </a:r>
          </a:p>
          <a:p>
            <a:pPr lvl="0"/>
            <a:r>
              <a:rPr lang="ru-RU" b="1" kern="0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kern="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kern="0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школа </a:t>
            </a:r>
            <a:r>
              <a:rPr lang="ru-RU" b="1" kern="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дорожной профессиональной подготовки»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4250" y="660318"/>
            <a:ext cx="412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75000"/>
                  </a:schemeClr>
                </a:solidFill>
                <a:latin typeface="Bliss Pro Light"/>
              </a:rPr>
              <a:t>ЦЕЛИ И РЕЗУЛЬТАТЫ ИНИЦИАТИВЫ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036" y="645187"/>
            <a:ext cx="412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1">
                    <a:lumMod val="75000"/>
                  </a:schemeClr>
                </a:solidFill>
                <a:latin typeface="Bliss Pro Light"/>
              </a:rPr>
              <a:t>Общее описание ИНИЦИАТИВЫ *</a:t>
            </a:r>
            <a:endParaRPr lang="ru-RU" sz="1600" b="1" cap="all" dirty="0">
              <a:solidFill>
                <a:schemeClr val="accent1">
                  <a:lumMod val="75000"/>
                </a:schemeClr>
              </a:solidFill>
              <a:latin typeface="Bliss Pr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576646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Bliss Pro Light"/>
              </a:rPr>
              <a:t>* - инициативы проекта соответствует позициям «Концепции подготовки кадров для транспортного комплекса до 2035г» и «Концепции развития дорожного образования до 2035г» </a:t>
            </a:r>
            <a:endParaRPr lang="ru-RU" sz="1000" dirty="0">
              <a:latin typeface="Bliss Pro Light"/>
            </a:endParaRPr>
          </a:p>
        </p:txBody>
      </p:sp>
      <p:graphicFrame>
        <p:nvGraphicFramePr>
          <p:cNvPr id="32" name="Схема 31"/>
          <p:cNvGraphicFramePr/>
          <p:nvPr>
            <p:extLst/>
          </p:nvPr>
        </p:nvGraphicFramePr>
        <p:xfrm>
          <a:off x="6545966" y="1044660"/>
          <a:ext cx="5646034" cy="553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Выгнутая вверх стрелка 34"/>
          <p:cNvSpPr/>
          <p:nvPr/>
        </p:nvSpPr>
        <p:spPr>
          <a:xfrm rot="10800000" flipV="1">
            <a:off x="8748346" y="998872"/>
            <a:ext cx="509954" cy="2109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9463454" y="2148714"/>
            <a:ext cx="509954" cy="188687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10800000" flipV="1">
            <a:off x="8748346" y="3156195"/>
            <a:ext cx="509954" cy="223589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9279889" y="4351947"/>
            <a:ext cx="509954" cy="1886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6" name="Схема 35"/>
          <p:cNvGraphicFramePr/>
          <p:nvPr>
            <p:extLst/>
          </p:nvPr>
        </p:nvGraphicFramePr>
        <p:xfrm>
          <a:off x="239969" y="100462"/>
          <a:ext cx="6934554" cy="44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2" name="Схема 41"/>
          <p:cNvGraphicFramePr/>
          <p:nvPr>
            <p:extLst/>
          </p:nvPr>
        </p:nvGraphicFramePr>
        <p:xfrm>
          <a:off x="239969" y="2960894"/>
          <a:ext cx="6934554" cy="44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3" name="Выгнутая вверх стрелка 42"/>
          <p:cNvSpPr/>
          <p:nvPr/>
        </p:nvSpPr>
        <p:spPr>
          <a:xfrm flipV="1">
            <a:off x="8859029" y="6355052"/>
            <a:ext cx="509954" cy="221594"/>
          </a:xfrm>
          <a:prstGeom prst="curvedDownArrow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5" y="5909713"/>
            <a:ext cx="1413656" cy="9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0991"/>
            <a:ext cx="12116596" cy="6815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5" y="5909713"/>
            <a:ext cx="1413656" cy="9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00B4118-9E91-43A5-B2EE-6842246B1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288841"/>
              </p:ext>
            </p:extLst>
          </p:nvPr>
        </p:nvGraphicFramePr>
        <p:xfrm>
          <a:off x="0" y="849418"/>
          <a:ext cx="12192000" cy="553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5975D6-D6B2-4318-A84F-93CF30305D41}"/>
              </a:ext>
            </a:extLst>
          </p:cNvPr>
          <p:cNvSpPr txBox="1"/>
          <p:nvPr/>
        </p:nvSpPr>
        <p:spPr>
          <a:xfrm>
            <a:off x="2549665" y="5975398"/>
            <a:ext cx="169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Песочница проектов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C629-7821-4D0A-8835-CF3E3192B0DE}"/>
              </a:ext>
            </a:extLst>
          </p:cNvPr>
          <p:cNvSpPr txBox="1"/>
          <p:nvPr/>
        </p:nvSpPr>
        <p:spPr>
          <a:xfrm>
            <a:off x="4901031" y="1283150"/>
            <a:ext cx="1695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Формирование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команды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980D1-9E38-4CFD-B11D-5472188B83A1}"/>
              </a:ext>
            </a:extLst>
          </p:cNvPr>
          <p:cNvSpPr txBox="1"/>
          <p:nvPr/>
        </p:nvSpPr>
        <p:spPr>
          <a:xfrm>
            <a:off x="8785036" y="6154631"/>
            <a:ext cx="169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Проекты в работе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F8DFC-91F2-4367-84AE-D4B35AC45BA2}"/>
              </a:ext>
            </a:extLst>
          </p:cNvPr>
          <p:cNvSpPr txBox="1"/>
          <p:nvPr/>
        </p:nvSpPr>
        <p:spPr>
          <a:xfrm>
            <a:off x="3686594" y="756415"/>
            <a:ext cx="412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5B9BD5">
                    <a:lumMod val="75000"/>
                  </a:srgbClr>
                </a:solidFill>
                <a:latin typeface="Roboto" panose="020B0604020202020204" charset="0"/>
                <a:cs typeface="Roboto" panose="020B0604020202020204" charset="0"/>
              </a:rPr>
              <a:t>Образовательная политика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DE1FE-8CA3-4413-8B4C-963B4480F13C}"/>
              </a:ext>
            </a:extLst>
          </p:cNvPr>
          <p:cNvSpPr txBox="1"/>
          <p:nvPr/>
        </p:nvSpPr>
        <p:spPr>
          <a:xfrm>
            <a:off x="3686594" y="6285436"/>
            <a:ext cx="484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5B9BD5">
                    <a:lumMod val="75000"/>
                  </a:srgbClr>
                </a:solidFill>
                <a:latin typeface="Roboto" panose="020B0604020202020204" charset="0"/>
                <a:cs typeface="Roboto" panose="020B0604020202020204" charset="0"/>
              </a:rPr>
              <a:t>Научно-исследовательская политика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57525" y="0"/>
            <a:ext cx="120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buNone/>
            </a:pPr>
            <a:r>
              <a:rPr lang="ru-RU" b="1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ПО ОБЕСПЕЧЕНИЮ СВЯЗНОСТИ ОБРАЗОВАТЕЛЬНОГО </a:t>
            </a:r>
            <a:r>
              <a:rPr lang="ru-RU" b="1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ПРОЦЕССА И </a:t>
            </a:r>
            <a:r>
              <a:rPr lang="ru-RU" b="1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НАУЧНО-ИССЛЕДОВАТЕЛЬСКОГО ПОТЕНЦИАЛА УНИВЕРСИТЕТА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5" y="5909713"/>
            <a:ext cx="1413656" cy="9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DB9F13FE-DDBA-5933-568C-E30B76624762}"/>
              </a:ext>
            </a:extLst>
          </p:cNvPr>
          <p:cNvSpPr txBox="1"/>
          <p:nvPr/>
        </p:nvSpPr>
        <p:spPr>
          <a:xfrm>
            <a:off x="4542325" y="3408603"/>
            <a:ext cx="297207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Трансформация талантов в специалистов строительной отрасли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7743AA-1235-8AC9-C2A8-68092AF480CA}"/>
              </a:ext>
            </a:extLst>
          </p:cNvPr>
          <p:cNvSpPr txBox="1"/>
          <p:nvPr/>
        </p:nvSpPr>
        <p:spPr>
          <a:xfrm>
            <a:off x="4675116" y="3904178"/>
            <a:ext cx="270228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Проектно-ориентированное и интегрированное обучение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E1DECA-3762-6B90-C0D4-256F8831A589}"/>
              </a:ext>
            </a:extLst>
          </p:cNvPr>
          <p:cNvSpPr txBox="1"/>
          <p:nvPr/>
        </p:nvSpPr>
        <p:spPr>
          <a:xfrm>
            <a:off x="4712043" y="2360412"/>
            <a:ext cx="270228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dirty="0">
                <a:latin typeface="Bliss Pro ExtraLight" panose="02000506040000020004" pitchFamily="50" charset="0"/>
              </a:rPr>
              <a:t>Формирование лучших траекторий обучения и развития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C496AB-08B2-F356-543D-85EA6BF33C73}"/>
              </a:ext>
            </a:extLst>
          </p:cNvPr>
          <p:cNvSpPr txBox="1"/>
          <p:nvPr/>
        </p:nvSpPr>
        <p:spPr>
          <a:xfrm>
            <a:off x="4662818" y="4476010"/>
            <a:ext cx="2702283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dirty="0">
                <a:latin typeface="Bliss Pro ExtraLight" panose="02000506040000020004" pitchFamily="50" charset="0"/>
              </a:rPr>
              <a:t>Получение конкурентоспособных кадров строительной отрасли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4F38CD-596C-24BE-766B-469B0A816A97}"/>
              </a:ext>
            </a:extLst>
          </p:cNvPr>
          <p:cNvSpPr txBox="1"/>
          <p:nvPr/>
        </p:nvSpPr>
        <p:spPr>
          <a:xfrm>
            <a:off x="618563" y="6126067"/>
            <a:ext cx="3721033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Создание и развитие базовых кафедр на площадках производственных предприятий строительной отрасли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D1CD8-AC5D-B26B-D376-7FAC6D1A13C2}"/>
              </a:ext>
            </a:extLst>
          </p:cNvPr>
          <p:cNvSpPr txBox="1"/>
          <p:nvPr/>
        </p:nvSpPr>
        <p:spPr>
          <a:xfrm>
            <a:off x="4258652" y="5907077"/>
            <a:ext cx="3350711" cy="5448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600" dirty="0">
                <a:latin typeface="Bliss Pro ExtraLight" panose="02000506040000020004" pitchFamily="50" charset="0"/>
              </a:rPr>
              <a:t>Развитие проектных команд студентов,</a:t>
            </a:r>
          </a:p>
          <a:p>
            <a:pPr algn="ctr" defTabSz="914344">
              <a:defRPr/>
            </a:pPr>
            <a:r>
              <a:rPr lang="ru-RU" sz="1600" dirty="0">
                <a:latin typeface="Bliss Pro ExtraLight" panose="02000506040000020004" pitchFamily="50" charset="0"/>
              </a:rPr>
              <a:t> ученых и специалистов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DD26BD-BB2F-5A58-E3C8-7B5F1D3EE556}"/>
              </a:ext>
            </a:extLst>
          </p:cNvPr>
          <p:cNvSpPr txBox="1"/>
          <p:nvPr/>
        </p:nvSpPr>
        <p:spPr>
          <a:xfrm>
            <a:off x="7681281" y="6295380"/>
            <a:ext cx="4422776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Гранты на развитие технологий НТИ, гранты индустриальных партнеров, УМНИК, гранты АСИ и др. </a:t>
            </a:r>
          </a:p>
        </p:txBody>
      </p:sp>
      <p:sp>
        <p:nvSpPr>
          <p:cNvPr id="61" name="Выгнутая вправо стрелка 60">
            <a:extLst>
              <a:ext uri="{FF2B5EF4-FFF2-40B4-BE49-F238E27FC236}">
                <a16:creationId xmlns:a16="http://schemas.microsoft.com/office/drawing/2014/main" id="{2A6797BD-D4AE-AC9F-6873-18ECFA38DE19}"/>
              </a:ext>
            </a:extLst>
          </p:cNvPr>
          <p:cNvSpPr/>
          <p:nvPr/>
        </p:nvSpPr>
        <p:spPr>
          <a:xfrm rot="10800000">
            <a:off x="1714498" y="574484"/>
            <a:ext cx="1702517" cy="4950005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5" name="TextBox 64">
            <a:extLst>
              <a:ext uri="{FF2B5EF4-FFF2-40B4-BE49-F238E27FC236}">
                <a16:creationId xmlns:a16="http://schemas.microsoft.com/office/drawing/2014/main" id="{BF7A7DEE-C706-D9DE-717D-8402AA35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9" y="654217"/>
            <a:ext cx="2526538" cy="3785652"/>
          </a:xfrm>
          <a:prstGeom prst="rect">
            <a:avLst/>
          </a:prstGeom>
          <a:solidFill>
            <a:schemeClr val="bg1">
              <a:alpha val="7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1200" b="1" dirty="0">
                <a:latin typeface="Bliss Pro ExtraLight" panose="02000506040000020004" pitchFamily="50" charset="0"/>
              </a:rPr>
              <a:t>  </a:t>
            </a:r>
            <a:r>
              <a:rPr lang="ru-RU" altLang="ru-RU" sz="1600" b="1" dirty="0">
                <a:latin typeface="Bliss Pro ExtraLight" panose="02000506040000020004" pitchFamily="50" charset="0"/>
              </a:rPr>
              <a:t>Архитектура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/>
              <a:t>  </a:t>
            </a:r>
            <a:r>
              <a:rPr lang="ru-RU" altLang="ru-RU" sz="1600" b="1" dirty="0">
                <a:latin typeface="Bliss Pro ExtraLight" panose="02000506040000020004" pitchFamily="50" charset="0"/>
              </a:rPr>
              <a:t>Градостроительство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Промышленное и гражданское строительство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Транспортная инфраструктура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Мостостроение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Материаловедение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Инженерные сети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Инвестиционно-строительная деятельность 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Информационное моделирование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1E627E6-D08E-ED48-CFC5-EFDA572EB76E}"/>
              </a:ext>
            </a:extLst>
          </p:cNvPr>
          <p:cNvCxnSpPr>
            <a:endCxn id="88" idx="1"/>
          </p:cNvCxnSpPr>
          <p:nvPr/>
        </p:nvCxnSpPr>
        <p:spPr>
          <a:xfrm flipV="1">
            <a:off x="1983253" y="1612186"/>
            <a:ext cx="2730085" cy="3664558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2414AE4B-1ECE-3806-03B0-A07CF0269D50}"/>
              </a:ext>
            </a:extLst>
          </p:cNvPr>
          <p:cNvCxnSpPr>
            <a:endCxn id="52" idx="1"/>
          </p:cNvCxnSpPr>
          <p:nvPr/>
        </p:nvCxnSpPr>
        <p:spPr>
          <a:xfrm flipV="1">
            <a:off x="2630417" y="4119622"/>
            <a:ext cx="2044699" cy="1660979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Двойная стрелка влево/вправо 68">
            <a:extLst>
              <a:ext uri="{FF2B5EF4-FFF2-40B4-BE49-F238E27FC236}">
                <a16:creationId xmlns:a16="http://schemas.microsoft.com/office/drawing/2014/main" id="{2904FE39-72EB-14FC-718E-54CC47DF13B0}"/>
              </a:ext>
            </a:extLst>
          </p:cNvPr>
          <p:cNvSpPr/>
          <p:nvPr/>
        </p:nvSpPr>
        <p:spPr>
          <a:xfrm>
            <a:off x="3531704" y="5941387"/>
            <a:ext cx="700808" cy="1215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9B537EE5-C439-4B27-5DC6-AB4D913062D0}"/>
              </a:ext>
            </a:extLst>
          </p:cNvPr>
          <p:cNvCxnSpPr/>
          <p:nvPr/>
        </p:nvCxnSpPr>
        <p:spPr>
          <a:xfrm>
            <a:off x="7034215" y="4752975"/>
            <a:ext cx="109676" cy="131553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право 70">
            <a:extLst>
              <a:ext uri="{FF2B5EF4-FFF2-40B4-BE49-F238E27FC236}">
                <a16:creationId xmlns:a16="http://schemas.microsoft.com/office/drawing/2014/main" id="{B52EBBC5-60E0-6B47-7121-63AE662B594F}"/>
              </a:ext>
            </a:extLst>
          </p:cNvPr>
          <p:cNvSpPr/>
          <p:nvPr/>
        </p:nvSpPr>
        <p:spPr>
          <a:xfrm>
            <a:off x="3274559" y="547792"/>
            <a:ext cx="1399675" cy="3647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2" name="Стрелка вправо 71">
            <a:extLst>
              <a:ext uri="{FF2B5EF4-FFF2-40B4-BE49-F238E27FC236}">
                <a16:creationId xmlns:a16="http://schemas.microsoft.com/office/drawing/2014/main" id="{F3A51FE3-AF32-EEF3-075A-DBF0FC5B38E1}"/>
              </a:ext>
            </a:extLst>
          </p:cNvPr>
          <p:cNvSpPr/>
          <p:nvPr/>
        </p:nvSpPr>
        <p:spPr>
          <a:xfrm>
            <a:off x="4115626" y="1423139"/>
            <a:ext cx="599861" cy="3647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3" name="Стрелка вправо 72">
            <a:extLst>
              <a:ext uri="{FF2B5EF4-FFF2-40B4-BE49-F238E27FC236}">
                <a16:creationId xmlns:a16="http://schemas.microsoft.com/office/drawing/2014/main" id="{B92FEA7C-6D01-7581-5856-0B49470133CD}"/>
              </a:ext>
            </a:extLst>
          </p:cNvPr>
          <p:cNvSpPr/>
          <p:nvPr/>
        </p:nvSpPr>
        <p:spPr>
          <a:xfrm>
            <a:off x="4090176" y="2266240"/>
            <a:ext cx="599861" cy="3647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5" name="Стрелка вправо 74">
            <a:extLst>
              <a:ext uri="{FF2B5EF4-FFF2-40B4-BE49-F238E27FC236}">
                <a16:creationId xmlns:a16="http://schemas.microsoft.com/office/drawing/2014/main" id="{8D7BBCD9-AA4C-C65F-BF2F-E96BE8B33536}"/>
              </a:ext>
            </a:extLst>
          </p:cNvPr>
          <p:cNvSpPr/>
          <p:nvPr/>
        </p:nvSpPr>
        <p:spPr>
          <a:xfrm>
            <a:off x="4011294" y="3320371"/>
            <a:ext cx="599861" cy="3647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6" name="Стрелка вправо 75">
            <a:extLst>
              <a:ext uri="{FF2B5EF4-FFF2-40B4-BE49-F238E27FC236}">
                <a16:creationId xmlns:a16="http://schemas.microsoft.com/office/drawing/2014/main" id="{6EEC37ED-735C-E5B5-BB7E-CEF9FFBD3A4A}"/>
              </a:ext>
            </a:extLst>
          </p:cNvPr>
          <p:cNvSpPr/>
          <p:nvPr/>
        </p:nvSpPr>
        <p:spPr>
          <a:xfrm>
            <a:off x="7350403" y="574485"/>
            <a:ext cx="1100714" cy="3647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7" name="Стрелка вправо 76">
            <a:extLst>
              <a:ext uri="{FF2B5EF4-FFF2-40B4-BE49-F238E27FC236}">
                <a16:creationId xmlns:a16="http://schemas.microsoft.com/office/drawing/2014/main" id="{2B68A198-080C-C11B-CBA2-F94DF37B9BA2}"/>
              </a:ext>
            </a:extLst>
          </p:cNvPr>
          <p:cNvSpPr/>
          <p:nvPr/>
        </p:nvSpPr>
        <p:spPr>
          <a:xfrm>
            <a:off x="7114022" y="1449274"/>
            <a:ext cx="799814" cy="3647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8" name="Стрелка вправо 77">
            <a:extLst>
              <a:ext uri="{FF2B5EF4-FFF2-40B4-BE49-F238E27FC236}">
                <a16:creationId xmlns:a16="http://schemas.microsoft.com/office/drawing/2014/main" id="{555B4293-F7BA-9078-22D4-F24635962C17}"/>
              </a:ext>
            </a:extLst>
          </p:cNvPr>
          <p:cNvSpPr/>
          <p:nvPr/>
        </p:nvSpPr>
        <p:spPr>
          <a:xfrm>
            <a:off x="7359507" y="2318320"/>
            <a:ext cx="799814" cy="3647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79" name="Стрелка вправо 78">
            <a:extLst>
              <a:ext uri="{FF2B5EF4-FFF2-40B4-BE49-F238E27FC236}">
                <a16:creationId xmlns:a16="http://schemas.microsoft.com/office/drawing/2014/main" id="{FE217AC9-1BAE-C1B6-3CE8-B6ADBA30E740}"/>
              </a:ext>
            </a:extLst>
          </p:cNvPr>
          <p:cNvSpPr/>
          <p:nvPr/>
        </p:nvSpPr>
        <p:spPr>
          <a:xfrm>
            <a:off x="7591344" y="3383873"/>
            <a:ext cx="799814" cy="3647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80" name="Стрелка влево 79">
            <a:extLst>
              <a:ext uri="{FF2B5EF4-FFF2-40B4-BE49-F238E27FC236}">
                <a16:creationId xmlns:a16="http://schemas.microsoft.com/office/drawing/2014/main" id="{B8AC80AF-B11F-EE9E-DF57-6F0401E9320D}"/>
              </a:ext>
            </a:extLst>
          </p:cNvPr>
          <p:cNvSpPr/>
          <p:nvPr/>
        </p:nvSpPr>
        <p:spPr>
          <a:xfrm>
            <a:off x="3201648" y="4413118"/>
            <a:ext cx="1500622" cy="48634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58337A-8EDC-4BFD-FD81-9A3D789C463A}"/>
              </a:ext>
            </a:extLst>
          </p:cNvPr>
          <p:cNvSpPr txBox="1"/>
          <p:nvPr/>
        </p:nvSpPr>
        <p:spPr>
          <a:xfrm>
            <a:off x="73030" y="4413118"/>
            <a:ext cx="459700" cy="23416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vert="vert270" wrap="square">
            <a:spAutoFit/>
          </a:bodyPr>
          <a:lstStyle/>
          <a:p>
            <a:pPr algn="ctr" defTabSz="914344">
              <a:defRPr/>
            </a:pPr>
            <a:r>
              <a:rPr lang="ru-RU" sz="1500" b="1" cap="all" dirty="0">
                <a:latin typeface="Bliss Pro Medium" panose="02000603050000020004" pitchFamily="50" charset="0"/>
              </a:rPr>
              <a:t>Строительные рынки</a:t>
            </a:r>
          </a:p>
        </p:txBody>
      </p:sp>
      <p:sp>
        <p:nvSpPr>
          <p:cNvPr id="82" name="Стрелка вниз 81">
            <a:extLst>
              <a:ext uri="{FF2B5EF4-FFF2-40B4-BE49-F238E27FC236}">
                <a16:creationId xmlns:a16="http://schemas.microsoft.com/office/drawing/2014/main" id="{079B311E-3C3F-265C-33B3-930E3CC4ABD6}"/>
              </a:ext>
            </a:extLst>
          </p:cNvPr>
          <p:cNvSpPr/>
          <p:nvPr/>
        </p:nvSpPr>
        <p:spPr>
          <a:xfrm>
            <a:off x="5617650" y="1001843"/>
            <a:ext cx="700807" cy="486344"/>
          </a:xfrm>
          <a:prstGeom prst="downArrow">
            <a:avLst>
              <a:gd name="adj1" fmla="val 50000"/>
              <a:gd name="adj2" fmla="val 572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83" name="Стрелка вниз 82">
            <a:extLst>
              <a:ext uri="{FF2B5EF4-FFF2-40B4-BE49-F238E27FC236}">
                <a16:creationId xmlns:a16="http://schemas.microsoft.com/office/drawing/2014/main" id="{216BF468-0EF3-2B80-A7D6-D0DA523900C2}"/>
              </a:ext>
            </a:extLst>
          </p:cNvPr>
          <p:cNvSpPr/>
          <p:nvPr/>
        </p:nvSpPr>
        <p:spPr>
          <a:xfrm>
            <a:off x="5561015" y="2041526"/>
            <a:ext cx="700807" cy="364759"/>
          </a:xfrm>
          <a:prstGeom prst="downArrow">
            <a:avLst>
              <a:gd name="adj1" fmla="val 50000"/>
              <a:gd name="adj2" fmla="val 572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84" name="Стрелка вниз 83">
            <a:extLst>
              <a:ext uri="{FF2B5EF4-FFF2-40B4-BE49-F238E27FC236}">
                <a16:creationId xmlns:a16="http://schemas.microsoft.com/office/drawing/2014/main" id="{7F303EDC-329D-B8D2-BD51-819DACD70FC1}"/>
              </a:ext>
            </a:extLst>
          </p:cNvPr>
          <p:cNvSpPr/>
          <p:nvPr/>
        </p:nvSpPr>
        <p:spPr>
          <a:xfrm>
            <a:off x="5608757" y="3132242"/>
            <a:ext cx="700807" cy="322674"/>
          </a:xfrm>
          <a:prstGeom prst="downArrow">
            <a:avLst>
              <a:gd name="adj1" fmla="val 50000"/>
              <a:gd name="adj2" fmla="val 572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85" name="Стрелка вниз 84">
            <a:extLst>
              <a:ext uri="{FF2B5EF4-FFF2-40B4-BE49-F238E27FC236}">
                <a16:creationId xmlns:a16="http://schemas.microsoft.com/office/drawing/2014/main" id="{7A1E5530-0FA3-CED7-187B-A1178D020CC1}"/>
              </a:ext>
            </a:extLst>
          </p:cNvPr>
          <p:cNvSpPr/>
          <p:nvPr/>
        </p:nvSpPr>
        <p:spPr>
          <a:xfrm>
            <a:off x="5573847" y="4299140"/>
            <a:ext cx="700807" cy="234751"/>
          </a:xfrm>
          <a:prstGeom prst="downArrow">
            <a:avLst>
              <a:gd name="adj1" fmla="val 50000"/>
              <a:gd name="adj2" fmla="val 572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 dirty="0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AF0581EE-112A-2034-AEBE-F949D4983C55}"/>
              </a:ext>
            </a:extLst>
          </p:cNvPr>
          <p:cNvCxnSpPr/>
          <p:nvPr/>
        </p:nvCxnSpPr>
        <p:spPr>
          <a:xfrm>
            <a:off x="5316538" y="1268413"/>
            <a:ext cx="354" cy="1337445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8C1E15B-F084-BD83-1461-5AE497B05D9F}"/>
              </a:ext>
            </a:extLst>
          </p:cNvPr>
          <p:cNvSpPr txBox="1"/>
          <p:nvPr/>
        </p:nvSpPr>
        <p:spPr>
          <a:xfrm>
            <a:off x="4674345" y="913223"/>
            <a:ext cx="2702283" cy="215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Привлечение талантов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1E9027-7D1B-B4CE-DBC8-190F2635B102}"/>
              </a:ext>
            </a:extLst>
          </p:cNvPr>
          <p:cNvSpPr txBox="1"/>
          <p:nvPr/>
        </p:nvSpPr>
        <p:spPr>
          <a:xfrm>
            <a:off x="4713338" y="1427520"/>
            <a:ext cx="27022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200" b="1" dirty="0">
                <a:latin typeface="Bliss Pro ExtraLight" panose="02000506040000020004" pitchFamily="50" charset="0"/>
              </a:rPr>
              <a:t>Профильные классы «</a:t>
            </a:r>
            <a:r>
              <a:rPr lang="en-US" sz="1200" b="1" dirty="0">
                <a:latin typeface="Bliss Pro ExtraLight" panose="02000506040000020004" pitchFamily="50" charset="0"/>
              </a:rPr>
              <a:t>Building class</a:t>
            </a:r>
            <a:r>
              <a:rPr lang="ru-RU" sz="1200" b="1" dirty="0">
                <a:latin typeface="Bliss Pro ExtraLight" panose="02000506040000020004" pitchFamily="50" charset="0"/>
              </a:rPr>
              <a:t>»</a:t>
            </a:r>
          </a:p>
          <a:p>
            <a:pPr algn="ctr" defTabSz="914344">
              <a:defRPr/>
            </a:pPr>
            <a:r>
              <a:rPr lang="ru-RU" sz="1200" b="1" dirty="0">
                <a:latin typeface="Bliss Pro ExtraLight" panose="02000506040000020004" pitchFamily="50" charset="0"/>
              </a:rPr>
              <a:t>(Тюмень, Исилькуль, Русская поляна)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37037AF4-5676-7C6D-BDA2-07FCF39F6DB2}"/>
              </a:ext>
            </a:extLst>
          </p:cNvPr>
          <p:cNvCxnSpPr>
            <a:cxnSpLocks/>
            <a:endCxn id="52" idx="3"/>
          </p:cNvCxnSpPr>
          <p:nvPr/>
        </p:nvCxnSpPr>
        <p:spPr>
          <a:xfrm flipH="1" flipV="1">
            <a:off x="7377399" y="4119622"/>
            <a:ext cx="80606" cy="1854655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FC9B82C8-FB93-F178-1C82-2BBC81AC134E}"/>
              </a:ext>
            </a:extLst>
          </p:cNvPr>
          <p:cNvCxnSpPr/>
          <p:nvPr/>
        </p:nvCxnSpPr>
        <p:spPr>
          <a:xfrm>
            <a:off x="7524752" y="5816601"/>
            <a:ext cx="107200" cy="133481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6501A77-14CA-A252-052A-8D4368633C20}"/>
              </a:ext>
            </a:extLst>
          </p:cNvPr>
          <p:cNvSpPr txBox="1"/>
          <p:nvPr/>
        </p:nvSpPr>
        <p:spPr>
          <a:xfrm>
            <a:off x="3867032" y="4895621"/>
            <a:ext cx="4517312" cy="10215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200" b="1" spc="1300" dirty="0">
                <a:solidFill>
                  <a:srgbClr val="FF0000"/>
                </a:solidFill>
                <a:latin typeface="Bliss Pro Heavy" panose="02000903050000020004" pitchFamily="50" charset="0"/>
              </a:rPr>
              <a:t>УЧЕБНЫЙ ЗАВОД</a:t>
            </a:r>
            <a:endParaRPr lang="ru-RU" sz="1200" b="1" spc="1300" dirty="0">
              <a:latin typeface="Bliss Pro ExtraLight" panose="02000506040000020004" pitchFamily="50" charset="0"/>
            </a:endParaRPr>
          </a:p>
          <a:p>
            <a:pPr algn="ctr" defTabSz="914344">
              <a:defRPr/>
            </a:pPr>
            <a:r>
              <a:rPr lang="ru-RU" sz="1200" b="1" dirty="0">
                <a:latin typeface="Bliss Pro ExtraLight" panose="02000506040000020004" pitchFamily="50" charset="0"/>
              </a:rPr>
              <a:t>консорциум производственных, научных и образовательных организаций, объединенных для подготовки высококвалифицированных и востребованных кадров строительной отрасли в режиме «единого окна» по </a:t>
            </a:r>
            <a:r>
              <a:rPr lang="ru-RU" sz="1200" b="1" dirty="0" err="1">
                <a:latin typeface="Bliss Pro ExtraLight" panose="02000506040000020004" pitchFamily="50" charset="0"/>
              </a:rPr>
              <a:t>крауд-схеме</a:t>
            </a:r>
            <a:endParaRPr lang="ru-RU" sz="1200" b="1" dirty="0">
              <a:latin typeface="Bliss Pro ExtraLight" panose="02000506040000020004" pitchFamily="50" charset="0"/>
            </a:endParaRPr>
          </a:p>
        </p:txBody>
      </p:sp>
      <p:sp>
        <p:nvSpPr>
          <p:cNvPr id="94" name="Стрелка влево 93">
            <a:extLst>
              <a:ext uri="{FF2B5EF4-FFF2-40B4-BE49-F238E27FC236}">
                <a16:creationId xmlns:a16="http://schemas.microsoft.com/office/drawing/2014/main" id="{084D49DA-1B7E-1B45-3770-0C42980F4D53}"/>
              </a:ext>
            </a:extLst>
          </p:cNvPr>
          <p:cNvSpPr/>
          <p:nvPr/>
        </p:nvSpPr>
        <p:spPr>
          <a:xfrm>
            <a:off x="7425895" y="4430433"/>
            <a:ext cx="1900527" cy="48634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E70381-E920-5D30-1836-4C54CE2018E3}"/>
              </a:ext>
            </a:extLst>
          </p:cNvPr>
          <p:cNvSpPr txBox="1"/>
          <p:nvPr/>
        </p:nvSpPr>
        <p:spPr>
          <a:xfrm>
            <a:off x="8105097" y="2241615"/>
            <a:ext cx="1601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400" cap="all" dirty="0">
                <a:latin typeface="Bliss Pro ExtraLight" panose="02000506040000020004" pitchFamily="50" charset="0"/>
              </a:rPr>
              <a:t>АБИТУРИЕНТЫ, </a:t>
            </a:r>
            <a:r>
              <a:rPr lang="ru-RU" sz="1400" dirty="0">
                <a:latin typeface="Bliss Pro ExtraLight" panose="02000506040000020004" pitchFamily="50" charset="0"/>
              </a:rPr>
              <a:t>готовые к участию в проектах по строительству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E05B1-622D-A916-1AFE-B75565FD16E1}"/>
              </a:ext>
            </a:extLst>
          </p:cNvPr>
          <p:cNvSpPr txBox="1"/>
          <p:nvPr/>
        </p:nvSpPr>
        <p:spPr>
          <a:xfrm>
            <a:off x="8287843" y="3317989"/>
            <a:ext cx="1801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400" cap="all" dirty="0" err="1">
                <a:latin typeface="Bliss Pro ExtraLight" panose="02000506040000020004" pitchFamily="50" charset="0"/>
              </a:rPr>
              <a:t>НАСТАВНИКи</a:t>
            </a:r>
            <a:r>
              <a:rPr lang="ru-RU" sz="1400" cap="all" dirty="0">
                <a:latin typeface="Bliss Pro ExtraLight" panose="02000506040000020004" pitchFamily="50" charset="0"/>
              </a:rPr>
              <a:t> – специалисты, </a:t>
            </a:r>
          </a:p>
          <a:p>
            <a:pPr defTabSz="914344">
              <a:defRPr/>
            </a:pPr>
            <a:r>
              <a:rPr lang="ru-RU" sz="1400" dirty="0">
                <a:latin typeface="Bliss Pro ExtraLight" panose="02000506040000020004" pitchFamily="50" charset="0"/>
              </a:rPr>
              <a:t>идеологи и создатели новых знаний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AC07FC6D-5BE5-50AF-6A70-D5B2FD00C49F}"/>
              </a:ext>
            </a:extLst>
          </p:cNvPr>
          <p:cNvCxnSpPr/>
          <p:nvPr/>
        </p:nvCxnSpPr>
        <p:spPr>
          <a:xfrm>
            <a:off x="8997952" y="1266825"/>
            <a:ext cx="18397" cy="2796481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3FB2E549-0902-84B7-C4B1-EE961CD26F79}"/>
              </a:ext>
            </a:extLst>
          </p:cNvPr>
          <p:cNvCxnSpPr>
            <a:cxnSpLocks/>
          </p:cNvCxnSpPr>
          <p:nvPr/>
        </p:nvCxnSpPr>
        <p:spPr>
          <a:xfrm flipV="1">
            <a:off x="7372207" y="1964273"/>
            <a:ext cx="488594" cy="797313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94C80FE8-FEF2-1470-EC78-0530515F0D4B}"/>
              </a:ext>
            </a:extLst>
          </p:cNvPr>
          <p:cNvCxnSpPr>
            <a:cxnSpLocks/>
            <a:stCxn id="55" idx="3"/>
            <a:endCxn id="98" idx="1"/>
          </p:cNvCxnSpPr>
          <p:nvPr/>
        </p:nvCxnSpPr>
        <p:spPr>
          <a:xfrm>
            <a:off x="7414325" y="3009546"/>
            <a:ext cx="873518" cy="785497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7B506B5C-0F9C-3CED-9759-D2887E98BAE1}"/>
              </a:ext>
            </a:extLst>
          </p:cNvPr>
          <p:cNvCxnSpPr/>
          <p:nvPr/>
        </p:nvCxnSpPr>
        <p:spPr>
          <a:xfrm>
            <a:off x="8424863" y="2139953"/>
            <a:ext cx="1112332" cy="40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9053A039-D6A3-8596-9A13-F56B963BF74D}"/>
              </a:ext>
            </a:extLst>
          </p:cNvPr>
          <p:cNvCxnSpPr/>
          <p:nvPr/>
        </p:nvCxnSpPr>
        <p:spPr>
          <a:xfrm>
            <a:off x="8424863" y="2041525"/>
            <a:ext cx="0" cy="12158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3F6E40FF-A969-D299-9B41-7C38891BB478}"/>
              </a:ext>
            </a:extLst>
          </p:cNvPr>
          <p:cNvCxnSpPr/>
          <p:nvPr/>
        </p:nvCxnSpPr>
        <p:spPr>
          <a:xfrm>
            <a:off x="8424863" y="3205163"/>
            <a:ext cx="1112332" cy="4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00E8CC46-CDC2-F980-9E68-09E0FE80B42C}"/>
              </a:ext>
            </a:extLst>
          </p:cNvPr>
          <p:cNvCxnSpPr/>
          <p:nvPr/>
        </p:nvCxnSpPr>
        <p:spPr>
          <a:xfrm>
            <a:off x="8424865" y="3106738"/>
            <a:ext cx="0" cy="12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Выгнутая вправо стрелка 113">
            <a:extLst>
              <a:ext uri="{FF2B5EF4-FFF2-40B4-BE49-F238E27FC236}">
                <a16:creationId xmlns:a16="http://schemas.microsoft.com/office/drawing/2014/main" id="{EE41671C-2158-8CB5-3122-E2C5D1F14149}"/>
              </a:ext>
            </a:extLst>
          </p:cNvPr>
          <p:cNvSpPr/>
          <p:nvPr/>
        </p:nvSpPr>
        <p:spPr>
          <a:xfrm>
            <a:off x="8915401" y="679442"/>
            <a:ext cx="1801522" cy="5185059"/>
          </a:xfrm>
          <a:prstGeom prst="curvedLeftArrow">
            <a:avLst>
              <a:gd name="adj1" fmla="val 25000"/>
              <a:gd name="adj2" fmla="val 50000"/>
              <a:gd name="adj3" fmla="val 419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635" name="TextBox 114">
            <a:extLst>
              <a:ext uri="{FF2B5EF4-FFF2-40B4-BE49-F238E27FC236}">
                <a16:creationId xmlns:a16="http://schemas.microsoft.com/office/drawing/2014/main" id="{89227CD7-D2CF-1CDB-6E16-84CA02C3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783" y="1271105"/>
            <a:ext cx="2198328" cy="3293209"/>
          </a:xfrm>
          <a:prstGeom prst="rect">
            <a:avLst/>
          </a:prstGeom>
          <a:solidFill>
            <a:schemeClr val="bg1">
              <a:alpha val="7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Цифровое моделирование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Аддитивные технологии и новые материалы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Большие данные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Искусственный интеллект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</a:t>
            </a:r>
            <a:r>
              <a:rPr lang="ru-RU" altLang="ru-RU" sz="1600" b="1" dirty="0" err="1">
                <a:latin typeface="Bliss Pro ExtraLight" panose="02000506040000020004" pitchFamily="50" charset="0"/>
              </a:rPr>
              <a:t>Блокчейн</a:t>
            </a:r>
            <a:endParaRPr lang="ru-RU" altLang="ru-RU" sz="1600" b="1" dirty="0">
              <a:latin typeface="Bliss Pro ExtraLight" panose="02000506040000020004" pitchFamily="50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 Виртуальная реальность</a:t>
            </a:r>
          </a:p>
          <a:p>
            <a:pPr eaLnBrk="1" hangingPunct="1">
              <a:buFontTx/>
              <a:buChar char="-"/>
            </a:pPr>
            <a:r>
              <a:rPr lang="ru-RU" altLang="ru-RU" sz="1600" b="1" dirty="0">
                <a:latin typeface="Bliss Pro ExtraLight" panose="02000506040000020004" pitchFamily="50" charset="0"/>
              </a:rPr>
              <a:t> Новые источники энергии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D992C343-9935-D5BE-BA88-13D398CDA1A7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278689" y="5414121"/>
            <a:ext cx="1636712" cy="402479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F9DE9491-6BA0-1BBB-E2DF-3EE2F617096B}"/>
              </a:ext>
            </a:extLst>
          </p:cNvPr>
          <p:cNvCxnSpPr>
            <a:cxnSpLocks/>
          </p:cNvCxnSpPr>
          <p:nvPr/>
        </p:nvCxnSpPr>
        <p:spPr>
          <a:xfrm flipH="1">
            <a:off x="7609363" y="5993986"/>
            <a:ext cx="953143" cy="185506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F88B965-E553-9C76-CA9C-5087A2262BBB}"/>
              </a:ext>
            </a:extLst>
          </p:cNvPr>
          <p:cNvSpPr txBox="1"/>
          <p:nvPr/>
        </p:nvSpPr>
        <p:spPr>
          <a:xfrm>
            <a:off x="12332" y="-27377"/>
            <a:ext cx="12192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dirty="0">
                <a:latin typeface="Bliss Pro Medium" panose="02000603050000020004" pitchFamily="50" charset="0"/>
              </a:rPr>
              <a:t>АЛГОРИТМ МОТИВАЦИОННОЙ АКТИВНОСТИ МОЛОДЕЖИ В СФЕРЕ ПОДГОТОВКИ ВЫСОКОКВАЛИФИЦИРОВАННЫХ ВОСТРЕБОВАННЫХ КАДРОВ ТРАНСПОРТНОЙ ОТРАСЛИ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32E2A2-7F54-98D3-DA73-F71440E069E8}"/>
              </a:ext>
            </a:extLst>
          </p:cNvPr>
          <p:cNvSpPr txBox="1"/>
          <p:nvPr/>
        </p:nvSpPr>
        <p:spPr>
          <a:xfrm>
            <a:off x="4717510" y="1805113"/>
            <a:ext cx="270228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200" b="1" dirty="0">
                <a:latin typeface="Bliss Pro ExtraLight" panose="02000506040000020004" pitchFamily="50" charset="0"/>
              </a:rPr>
              <a:t>Проектная деятельность, участие вуза в качестве наставника в конкурсах школьников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73780F-95B6-F6E3-B428-01822976D222}"/>
              </a:ext>
            </a:extLst>
          </p:cNvPr>
          <p:cNvSpPr txBox="1"/>
          <p:nvPr/>
        </p:nvSpPr>
        <p:spPr>
          <a:xfrm>
            <a:off x="1975062" y="3242591"/>
            <a:ext cx="2397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600" cap="all" dirty="0">
                <a:latin typeface="Bliss Pro ExtraLight" panose="02000506040000020004" pitchFamily="50" charset="0"/>
              </a:rPr>
              <a:t>СТУДЕНТЫ,    </a:t>
            </a:r>
            <a:r>
              <a:rPr lang="ru-RU" sz="1600" dirty="0">
                <a:latin typeface="Bliss Pro ExtraLight" panose="02000506040000020004" pitchFamily="50" charset="0"/>
              </a:rPr>
              <a:t>активные участники строительных проектов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1B7B61-2063-BE6F-12F1-47D4C524CCD9}"/>
              </a:ext>
            </a:extLst>
          </p:cNvPr>
          <p:cNvSpPr txBox="1"/>
          <p:nvPr/>
        </p:nvSpPr>
        <p:spPr>
          <a:xfrm>
            <a:off x="2126811" y="2059534"/>
            <a:ext cx="2195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400" b="1" cap="all" dirty="0">
                <a:latin typeface="Bliss Pro ExtraLight" panose="02000506040000020004" pitchFamily="50" charset="0"/>
              </a:rPr>
              <a:t>АБИТУРИЕНТЫ, </a:t>
            </a:r>
            <a:r>
              <a:rPr lang="ru-RU" sz="1400" b="1" dirty="0">
                <a:latin typeface="Bliss Pro ExtraLight" panose="02000506040000020004" pitchFamily="50" charset="0"/>
              </a:rPr>
              <a:t>ориентированные на получение строительного образования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BC5F40-AA9D-581F-CA07-DEDAA67284BB}"/>
              </a:ext>
            </a:extLst>
          </p:cNvPr>
          <p:cNvSpPr txBox="1"/>
          <p:nvPr/>
        </p:nvSpPr>
        <p:spPr>
          <a:xfrm>
            <a:off x="2055978" y="1102533"/>
            <a:ext cx="23319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400" cap="all" dirty="0"/>
              <a:t>Школьники, выпускники СПО, </a:t>
            </a:r>
            <a:r>
              <a:rPr lang="ru-RU" sz="1400" dirty="0"/>
              <a:t>мотивированные родителями и обществом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48AEC8-7DED-BC6A-3D39-980C43E7C506}"/>
              </a:ext>
            </a:extLst>
          </p:cNvPr>
          <p:cNvSpPr txBox="1"/>
          <p:nvPr/>
        </p:nvSpPr>
        <p:spPr>
          <a:xfrm>
            <a:off x="4674234" y="547792"/>
            <a:ext cx="270228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200" b="1" dirty="0">
                <a:solidFill>
                  <a:schemeClr val="bg1"/>
                </a:solidFill>
                <a:latin typeface="Bliss Pro ExtraLight" panose="02000506040000020004" pitchFamily="50" charset="0"/>
              </a:rPr>
              <a:t>Мониторинг потребностей строительного рынка и отрасли в целом</a:t>
            </a: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795315C0-5A19-DB26-C1F9-B6915B5B4AF1}"/>
              </a:ext>
            </a:extLst>
          </p:cNvPr>
          <p:cNvCxnSpPr>
            <a:endCxn id="97" idx="1"/>
          </p:cNvCxnSpPr>
          <p:nvPr/>
        </p:nvCxnSpPr>
        <p:spPr>
          <a:xfrm flipV="1">
            <a:off x="7204984" y="2718669"/>
            <a:ext cx="900113" cy="103971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A52C8D3-21F8-ACF4-6EF7-F83122708E40}"/>
              </a:ext>
            </a:extLst>
          </p:cNvPr>
          <p:cNvSpPr txBox="1"/>
          <p:nvPr/>
        </p:nvSpPr>
        <p:spPr>
          <a:xfrm>
            <a:off x="4712042" y="2794102"/>
            <a:ext cx="270228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dirty="0">
                <a:latin typeface="Bliss Pro ExtraLight" panose="02000506040000020004" pitchFamily="50" charset="0"/>
              </a:rPr>
              <a:t>Центры  </a:t>
            </a:r>
            <a:r>
              <a:rPr lang="ru-RU" sz="1400" dirty="0" err="1">
                <a:latin typeface="Bliss Pro ExtraLight" panose="02000506040000020004" pitchFamily="50" charset="0"/>
              </a:rPr>
              <a:t>трансфера</a:t>
            </a:r>
            <a:r>
              <a:rPr lang="ru-RU" sz="1400" dirty="0">
                <a:latin typeface="Bliss Pro ExtraLight" panose="02000506040000020004" pitchFamily="50" charset="0"/>
              </a:rPr>
              <a:t> компетенций </a:t>
            </a:r>
          </a:p>
          <a:p>
            <a:pPr algn="ctr" defTabSz="914344">
              <a:defRPr/>
            </a:pPr>
            <a:r>
              <a:rPr lang="ru-RU" sz="1400" dirty="0">
                <a:latin typeface="Bliss Pro ExtraLight" panose="02000506040000020004" pitchFamily="50" charset="0"/>
              </a:rPr>
              <a:t>ФГБОУ ВО «</a:t>
            </a:r>
            <a:r>
              <a:rPr lang="ru-RU" sz="1400" dirty="0" err="1">
                <a:latin typeface="Bliss Pro ExtraLight" panose="02000506040000020004" pitchFamily="50" charset="0"/>
              </a:rPr>
              <a:t>СибАДИ</a:t>
            </a:r>
            <a:r>
              <a:rPr lang="ru-RU" sz="1400" dirty="0">
                <a:latin typeface="Bliss Pro ExtraLight" panose="02000506040000020004" pitchFamily="50" charset="0"/>
              </a:rPr>
              <a:t>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DE6362-EC53-8F9C-75D3-272989423F4B}"/>
              </a:ext>
            </a:extLst>
          </p:cNvPr>
          <p:cNvSpPr txBox="1"/>
          <p:nvPr/>
        </p:nvSpPr>
        <p:spPr>
          <a:xfrm>
            <a:off x="8508889" y="5568516"/>
            <a:ext cx="3100248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Система конкурсов и грантов </a:t>
            </a:r>
          </a:p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на поддержку молодежных проектов </a:t>
            </a:r>
          </a:p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в строительной отрасли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76530408-5063-1B6F-6A04-D7CB348348D8}"/>
              </a:ext>
            </a:extLst>
          </p:cNvPr>
          <p:cNvCxnSpPr>
            <a:cxnSpLocks/>
          </p:cNvCxnSpPr>
          <p:nvPr/>
        </p:nvCxnSpPr>
        <p:spPr>
          <a:xfrm>
            <a:off x="1983253" y="5276744"/>
            <a:ext cx="1924298" cy="339200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B7D31E3-1996-1628-EE08-8276089A6610}"/>
              </a:ext>
            </a:extLst>
          </p:cNvPr>
          <p:cNvSpPr txBox="1"/>
          <p:nvPr/>
        </p:nvSpPr>
        <p:spPr>
          <a:xfrm>
            <a:off x="616414" y="5172614"/>
            <a:ext cx="2908173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44">
              <a:defRPr/>
            </a:pPr>
            <a:r>
              <a:rPr lang="ru-RU" sz="1400" b="1" dirty="0">
                <a:latin typeface="Bliss Pro ExtraLight" panose="02000506040000020004" pitchFamily="50" charset="0"/>
              </a:rPr>
              <a:t>Система коллективного доступа к образовательным и материально-техническим ресурсам предприятий и организаций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7CE3EB-1B3F-4AEF-57D2-E3D45107E4DD}"/>
              </a:ext>
            </a:extLst>
          </p:cNvPr>
          <p:cNvSpPr txBox="1"/>
          <p:nvPr/>
        </p:nvSpPr>
        <p:spPr>
          <a:xfrm>
            <a:off x="7769226" y="1363663"/>
            <a:ext cx="2102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4">
              <a:defRPr/>
            </a:pPr>
            <a:r>
              <a:rPr lang="ru-RU" sz="1100" b="1" cap="all" dirty="0">
                <a:latin typeface="Bliss Pro ExtraLight" panose="02000506040000020004" pitchFamily="50" charset="0"/>
              </a:rPr>
              <a:t>Школьники, выпускники СПО, </a:t>
            </a:r>
            <a:r>
              <a:rPr lang="ru-RU" sz="1100" b="1" dirty="0">
                <a:latin typeface="Bliss Pro ExtraLight" panose="02000506040000020004" pitchFamily="50" charset="0"/>
              </a:rPr>
              <a:t>ориентированные на самореализацию в строительной отрасли</a:t>
            </a:r>
          </a:p>
        </p:txBody>
      </p:sp>
      <p:sp>
        <p:nvSpPr>
          <p:cNvPr id="42" name="6-конечная звезда 41">
            <a:extLst>
              <a:ext uri="{FF2B5EF4-FFF2-40B4-BE49-F238E27FC236}">
                <a16:creationId xmlns:a16="http://schemas.microsoft.com/office/drawing/2014/main" id="{3C5B4506-6586-11AC-85D1-DA24BA5233E1}"/>
              </a:ext>
            </a:extLst>
          </p:cNvPr>
          <p:cNvSpPr/>
          <p:nvPr/>
        </p:nvSpPr>
        <p:spPr>
          <a:xfrm>
            <a:off x="8321349" y="517399"/>
            <a:ext cx="1702517" cy="729516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4">
              <a:defRPr/>
            </a:pPr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51BD4-AF09-5BCD-7113-597750697770}"/>
              </a:ext>
            </a:extLst>
          </p:cNvPr>
          <p:cNvSpPr txBox="1"/>
          <p:nvPr/>
        </p:nvSpPr>
        <p:spPr>
          <a:xfrm>
            <a:off x="8538706" y="666445"/>
            <a:ext cx="1333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44">
              <a:defRPr/>
            </a:pPr>
            <a:r>
              <a:rPr lang="ru-RU" sz="1200" b="1" cap="all" dirty="0">
                <a:latin typeface="Bliss Pro ExtraLight" panose="02000506040000020004" pitchFamily="50" charset="0"/>
              </a:rPr>
              <a:t>КОМПЕТЕНЦИИ БУДУЩЕГО</a:t>
            </a:r>
            <a:endParaRPr lang="ru-RU" sz="1200" b="1" dirty="0">
              <a:latin typeface="Bliss Pro ExtraLight" panose="02000506040000020004" pitchFamily="50" charset="0"/>
            </a:endParaRPr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AB356BCC-C496-33DA-0069-7886799B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B5C0-556A-DE3A-9086-7FAE9FC8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742" y="2998906"/>
            <a:ext cx="7282543" cy="13764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kern="50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28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44255-EE79-A8C2-6239-9B3F0BB32F19}"/>
              </a:ext>
            </a:extLst>
          </p:cNvPr>
          <p:cNvSpPr txBox="1"/>
          <p:nvPr/>
        </p:nvSpPr>
        <p:spPr>
          <a:xfrm>
            <a:off x="5276473" y="4834665"/>
            <a:ext cx="63119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</a:t>
            </a:r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«Автомобильно-дорожного, промышленного и гражданского строительства»</a:t>
            </a:r>
            <a:endParaRPr lang="ru-RU" sz="16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1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Викторовна </a:t>
            </a:r>
            <a:r>
              <a:rPr lang="ru-RU" sz="21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КОДЕНЦЕВА</a:t>
            </a:r>
          </a:p>
          <a:p>
            <a:pPr algn="r"/>
            <a:endParaRPr lang="en-US" sz="1600" kern="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</a:t>
            </a:r>
            <a:r>
              <a:rPr lang="ru-RU" sz="16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8-013-969-08-12</a:t>
            </a:r>
          </a:p>
          <a:p>
            <a:pPr algn="r"/>
            <a:r>
              <a:rPr lang="en-US" sz="16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-mail</a:t>
            </a:r>
            <a:r>
              <a:rPr lang="ru-RU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600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si_kodentseva@sibadi.org</a:t>
            </a:r>
            <a:endParaRPr lang="ru-RU" sz="16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ru-RU" sz="1600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5524752" y="1929642"/>
            <a:ext cx="6490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ФГБОУ ВО «Сибирский государственный</a:t>
            </a:r>
          </a:p>
          <a:p>
            <a:pPr algn="r"/>
            <a:r>
              <a:rPr lang="ru-RU" sz="21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автомобильно-дорожный университет (СибАДИ)»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9B2B852-AFD6-05B4-DD57-44D884347767}"/>
              </a:ext>
            </a:extLst>
          </p:cNvPr>
          <p:cNvCxnSpPr/>
          <p:nvPr/>
        </p:nvCxnSpPr>
        <p:spPr>
          <a:xfrm>
            <a:off x="4903304" y="2888974"/>
            <a:ext cx="7288696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133CE3-12AB-BB8F-2CAE-E7247EA2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56383" y="4537139"/>
            <a:ext cx="8335617" cy="900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0A3F5-EE4F-679B-851E-C37C4ABBA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26" r="38449" b="-2"/>
          <a:stretch/>
        </p:blipFill>
        <p:spPr>
          <a:xfrm>
            <a:off x="-2574" y="10"/>
            <a:ext cx="6095999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Трапеция 8"/>
          <p:cNvSpPr/>
          <p:nvPr/>
        </p:nvSpPr>
        <p:spPr>
          <a:xfrm rot="17063660">
            <a:off x="10274552" y="-204949"/>
            <a:ext cx="1780567" cy="1731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83715" y="0"/>
            <a:ext cx="1808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«Сибирский транспортный форум»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29.06.2023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 132"/>
          <p:cNvSpPr>
            <a:spLocks noChangeAspect="1"/>
          </p:cNvSpPr>
          <p:nvPr/>
        </p:nvSpPr>
        <p:spPr bwMode="gray">
          <a:xfrm>
            <a:off x="3938432" y="622272"/>
            <a:ext cx="8140394" cy="4437037"/>
          </a:xfrm>
          <a:custGeom>
            <a:avLst/>
            <a:gdLst/>
            <a:ahLst/>
            <a:cxnLst>
              <a:cxn ang="0">
                <a:pos x="3264" y="3913"/>
              </a:cxn>
              <a:cxn ang="0">
                <a:pos x="4333" y="3788"/>
              </a:cxn>
              <a:cxn ang="0">
                <a:pos x="5307" y="3536"/>
              </a:cxn>
              <a:cxn ang="0">
                <a:pos x="5833" y="4138"/>
              </a:cxn>
              <a:cxn ang="0">
                <a:pos x="6066" y="4138"/>
              </a:cxn>
              <a:cxn ang="0">
                <a:pos x="6189" y="3482"/>
              </a:cxn>
              <a:cxn ang="0">
                <a:pos x="5968" y="3336"/>
              </a:cxn>
              <a:cxn ang="0">
                <a:pos x="6672" y="2912"/>
              </a:cxn>
              <a:cxn ang="0">
                <a:pos x="6999" y="2815"/>
              </a:cxn>
              <a:cxn ang="0">
                <a:pos x="7448" y="2593"/>
              </a:cxn>
              <a:cxn ang="0">
                <a:pos x="7045" y="3206"/>
              </a:cxn>
              <a:cxn ang="0">
                <a:pos x="7368" y="3293"/>
              </a:cxn>
              <a:cxn ang="0">
                <a:pos x="7505" y="2864"/>
              </a:cxn>
              <a:cxn ang="0">
                <a:pos x="7925" y="2760"/>
              </a:cxn>
              <a:cxn ang="0">
                <a:pos x="8227" y="2553"/>
              </a:cxn>
              <a:cxn ang="0">
                <a:pos x="8363" y="2256"/>
              </a:cxn>
              <a:cxn ang="0">
                <a:pos x="8646" y="2287"/>
              </a:cxn>
              <a:cxn ang="0">
                <a:pos x="8841" y="2201"/>
              </a:cxn>
              <a:cxn ang="0">
                <a:pos x="8685" y="1981"/>
              </a:cxn>
              <a:cxn ang="0">
                <a:pos x="8538" y="1863"/>
              </a:cxn>
              <a:cxn ang="0">
                <a:pos x="7819" y="1608"/>
              </a:cxn>
              <a:cxn ang="0">
                <a:pos x="7284" y="1590"/>
              </a:cxn>
              <a:cxn ang="0">
                <a:pos x="6685" y="1267"/>
              </a:cxn>
              <a:cxn ang="0">
                <a:pos x="6173" y="1286"/>
              </a:cxn>
              <a:cxn ang="0">
                <a:pos x="5674" y="1395"/>
              </a:cxn>
              <a:cxn ang="0">
                <a:pos x="5597" y="1031"/>
              </a:cxn>
              <a:cxn ang="0">
                <a:pos x="5210" y="1036"/>
              </a:cxn>
              <a:cxn ang="0">
                <a:pos x="4698" y="872"/>
              </a:cxn>
              <a:cxn ang="0">
                <a:pos x="4354" y="1003"/>
              </a:cxn>
              <a:cxn ang="0">
                <a:pos x="4584" y="721"/>
              </a:cxn>
              <a:cxn ang="0">
                <a:pos x="4684" y="394"/>
              </a:cxn>
              <a:cxn ang="0">
                <a:pos x="4372" y="204"/>
              </a:cxn>
              <a:cxn ang="0">
                <a:pos x="4025" y="232"/>
              </a:cxn>
              <a:cxn ang="0">
                <a:pos x="3791" y="419"/>
              </a:cxn>
              <a:cxn ang="0">
                <a:pos x="3374" y="550"/>
              </a:cxn>
              <a:cxn ang="0">
                <a:pos x="3254" y="832"/>
              </a:cxn>
              <a:cxn ang="0">
                <a:pos x="2949" y="1149"/>
              </a:cxn>
              <a:cxn ang="0">
                <a:pos x="2945" y="1235"/>
              </a:cxn>
              <a:cxn ang="0">
                <a:pos x="2627" y="1222"/>
              </a:cxn>
              <a:cxn ang="0">
                <a:pos x="2758" y="1734"/>
              </a:cxn>
              <a:cxn ang="0">
                <a:pos x="2590" y="1842"/>
              </a:cxn>
              <a:cxn ang="0">
                <a:pos x="2499" y="1888"/>
              </a:cxn>
              <a:cxn ang="0">
                <a:pos x="2297" y="1040"/>
              </a:cxn>
              <a:cxn ang="0">
                <a:pos x="2235" y="1800"/>
              </a:cxn>
              <a:cxn ang="0">
                <a:pos x="1570" y="1757"/>
              </a:cxn>
              <a:cxn ang="0">
                <a:pos x="1175" y="1897"/>
              </a:cxn>
              <a:cxn ang="0">
                <a:pos x="933" y="2056"/>
              </a:cxn>
              <a:cxn ang="0">
                <a:pos x="501" y="2289"/>
              </a:cxn>
              <a:cxn ang="0">
                <a:pos x="306" y="2013"/>
              </a:cxn>
              <a:cxn ang="0">
                <a:pos x="589" y="1783"/>
              </a:cxn>
              <a:cxn ang="0">
                <a:pos x="191" y="1600"/>
              </a:cxn>
              <a:cxn ang="0">
                <a:pos x="215" y="2548"/>
              </a:cxn>
              <a:cxn ang="0">
                <a:pos x="14" y="3054"/>
              </a:cxn>
              <a:cxn ang="0">
                <a:pos x="241" y="3470"/>
              </a:cxn>
              <a:cxn ang="0">
                <a:pos x="440" y="3762"/>
              </a:cxn>
              <a:cxn ang="0">
                <a:pos x="644" y="4043"/>
              </a:cxn>
              <a:cxn ang="0">
                <a:pos x="898" y="4398"/>
              </a:cxn>
              <a:cxn ang="0">
                <a:pos x="1107" y="4133"/>
              </a:cxn>
              <a:cxn ang="0">
                <a:pos x="1169" y="3800"/>
              </a:cxn>
              <a:cxn ang="0">
                <a:pos x="1520" y="3752"/>
              </a:cxn>
              <a:cxn ang="0">
                <a:pos x="1831" y="3572"/>
              </a:cxn>
              <a:cxn ang="0">
                <a:pos x="2183" y="3384"/>
              </a:cxn>
              <a:cxn ang="0">
                <a:pos x="2523" y="3466"/>
              </a:cxn>
            </a:cxnLst>
            <a:rect l="0" t="0" r="r" b="b"/>
            <a:pathLst>
              <a:path w="8931" h="4504">
                <a:moveTo>
                  <a:pt x="2688" y="3454"/>
                </a:moveTo>
                <a:lnTo>
                  <a:pt x="2691" y="3461"/>
                </a:lnTo>
                <a:lnTo>
                  <a:pt x="2695" y="3463"/>
                </a:lnTo>
                <a:lnTo>
                  <a:pt x="2768" y="3530"/>
                </a:lnTo>
                <a:lnTo>
                  <a:pt x="2887" y="3748"/>
                </a:lnTo>
                <a:lnTo>
                  <a:pt x="2902" y="3737"/>
                </a:lnTo>
                <a:lnTo>
                  <a:pt x="2904" y="3730"/>
                </a:lnTo>
                <a:lnTo>
                  <a:pt x="2904" y="3723"/>
                </a:lnTo>
                <a:lnTo>
                  <a:pt x="2915" y="3709"/>
                </a:lnTo>
                <a:lnTo>
                  <a:pt x="2923" y="3708"/>
                </a:lnTo>
                <a:lnTo>
                  <a:pt x="2928" y="3714"/>
                </a:lnTo>
                <a:lnTo>
                  <a:pt x="2936" y="3717"/>
                </a:lnTo>
                <a:lnTo>
                  <a:pt x="2950" y="3725"/>
                </a:lnTo>
                <a:lnTo>
                  <a:pt x="2946" y="3732"/>
                </a:lnTo>
                <a:lnTo>
                  <a:pt x="2951" y="3739"/>
                </a:lnTo>
                <a:lnTo>
                  <a:pt x="2956" y="3740"/>
                </a:lnTo>
                <a:lnTo>
                  <a:pt x="2961" y="3753"/>
                </a:lnTo>
                <a:lnTo>
                  <a:pt x="2985" y="3751"/>
                </a:lnTo>
                <a:lnTo>
                  <a:pt x="3003" y="3756"/>
                </a:lnTo>
                <a:lnTo>
                  <a:pt x="3010" y="3753"/>
                </a:lnTo>
                <a:lnTo>
                  <a:pt x="3026" y="3753"/>
                </a:lnTo>
                <a:lnTo>
                  <a:pt x="3028" y="3746"/>
                </a:lnTo>
                <a:lnTo>
                  <a:pt x="3033" y="3740"/>
                </a:lnTo>
                <a:lnTo>
                  <a:pt x="3042" y="3741"/>
                </a:lnTo>
                <a:lnTo>
                  <a:pt x="3049" y="3741"/>
                </a:lnTo>
                <a:lnTo>
                  <a:pt x="3053" y="3734"/>
                </a:lnTo>
                <a:lnTo>
                  <a:pt x="3060" y="3729"/>
                </a:lnTo>
                <a:lnTo>
                  <a:pt x="3075" y="3734"/>
                </a:lnTo>
                <a:lnTo>
                  <a:pt x="3082" y="3737"/>
                </a:lnTo>
                <a:lnTo>
                  <a:pt x="3086" y="3745"/>
                </a:lnTo>
                <a:lnTo>
                  <a:pt x="3093" y="3748"/>
                </a:lnTo>
                <a:lnTo>
                  <a:pt x="3103" y="3761"/>
                </a:lnTo>
                <a:lnTo>
                  <a:pt x="3112" y="3764"/>
                </a:lnTo>
                <a:lnTo>
                  <a:pt x="3114" y="3772"/>
                </a:lnTo>
                <a:lnTo>
                  <a:pt x="3112" y="3779"/>
                </a:lnTo>
                <a:lnTo>
                  <a:pt x="3113" y="3788"/>
                </a:lnTo>
                <a:lnTo>
                  <a:pt x="3117" y="3795"/>
                </a:lnTo>
                <a:lnTo>
                  <a:pt x="3125" y="3796"/>
                </a:lnTo>
                <a:lnTo>
                  <a:pt x="3146" y="3807"/>
                </a:lnTo>
                <a:lnTo>
                  <a:pt x="3150" y="3815"/>
                </a:lnTo>
                <a:lnTo>
                  <a:pt x="3150" y="3822"/>
                </a:lnTo>
                <a:lnTo>
                  <a:pt x="3157" y="3826"/>
                </a:lnTo>
                <a:lnTo>
                  <a:pt x="3162" y="3831"/>
                </a:lnTo>
                <a:lnTo>
                  <a:pt x="3170" y="3845"/>
                </a:lnTo>
                <a:lnTo>
                  <a:pt x="3176" y="3849"/>
                </a:lnTo>
                <a:lnTo>
                  <a:pt x="3193" y="3852"/>
                </a:lnTo>
                <a:lnTo>
                  <a:pt x="3199" y="3857"/>
                </a:lnTo>
                <a:lnTo>
                  <a:pt x="3208" y="3859"/>
                </a:lnTo>
                <a:lnTo>
                  <a:pt x="3215" y="3860"/>
                </a:lnTo>
                <a:lnTo>
                  <a:pt x="3224" y="3860"/>
                </a:lnTo>
                <a:lnTo>
                  <a:pt x="3226" y="3853"/>
                </a:lnTo>
                <a:lnTo>
                  <a:pt x="3231" y="3847"/>
                </a:lnTo>
                <a:lnTo>
                  <a:pt x="3246" y="3841"/>
                </a:lnTo>
                <a:lnTo>
                  <a:pt x="3248" y="3849"/>
                </a:lnTo>
                <a:lnTo>
                  <a:pt x="3252" y="3857"/>
                </a:lnTo>
                <a:lnTo>
                  <a:pt x="3259" y="3861"/>
                </a:lnTo>
                <a:lnTo>
                  <a:pt x="3267" y="3875"/>
                </a:lnTo>
                <a:lnTo>
                  <a:pt x="3273" y="3880"/>
                </a:lnTo>
                <a:lnTo>
                  <a:pt x="3277" y="3887"/>
                </a:lnTo>
                <a:lnTo>
                  <a:pt x="3264" y="3913"/>
                </a:lnTo>
                <a:lnTo>
                  <a:pt x="3289" y="3920"/>
                </a:lnTo>
                <a:lnTo>
                  <a:pt x="3305" y="3904"/>
                </a:lnTo>
                <a:lnTo>
                  <a:pt x="3310" y="3904"/>
                </a:lnTo>
                <a:lnTo>
                  <a:pt x="3322" y="3882"/>
                </a:lnTo>
                <a:lnTo>
                  <a:pt x="3338" y="3865"/>
                </a:lnTo>
                <a:lnTo>
                  <a:pt x="3356" y="3858"/>
                </a:lnTo>
                <a:lnTo>
                  <a:pt x="3375" y="3852"/>
                </a:lnTo>
                <a:lnTo>
                  <a:pt x="3394" y="3839"/>
                </a:lnTo>
                <a:lnTo>
                  <a:pt x="3414" y="3823"/>
                </a:lnTo>
                <a:lnTo>
                  <a:pt x="3439" y="3811"/>
                </a:lnTo>
                <a:lnTo>
                  <a:pt x="3464" y="3789"/>
                </a:lnTo>
                <a:lnTo>
                  <a:pt x="3505" y="3777"/>
                </a:lnTo>
                <a:lnTo>
                  <a:pt x="3530" y="3766"/>
                </a:lnTo>
                <a:lnTo>
                  <a:pt x="3553" y="3763"/>
                </a:lnTo>
                <a:lnTo>
                  <a:pt x="3575" y="3767"/>
                </a:lnTo>
                <a:lnTo>
                  <a:pt x="3591" y="3773"/>
                </a:lnTo>
                <a:lnTo>
                  <a:pt x="3604" y="3784"/>
                </a:lnTo>
                <a:lnTo>
                  <a:pt x="3623" y="3780"/>
                </a:lnTo>
                <a:lnTo>
                  <a:pt x="3644" y="3779"/>
                </a:lnTo>
                <a:lnTo>
                  <a:pt x="3661" y="3782"/>
                </a:lnTo>
                <a:lnTo>
                  <a:pt x="3692" y="3811"/>
                </a:lnTo>
                <a:lnTo>
                  <a:pt x="3697" y="3818"/>
                </a:lnTo>
                <a:lnTo>
                  <a:pt x="3714" y="3821"/>
                </a:lnTo>
                <a:lnTo>
                  <a:pt x="3761" y="3814"/>
                </a:lnTo>
                <a:lnTo>
                  <a:pt x="3774" y="3820"/>
                </a:lnTo>
                <a:lnTo>
                  <a:pt x="3818" y="3821"/>
                </a:lnTo>
                <a:lnTo>
                  <a:pt x="3856" y="3816"/>
                </a:lnTo>
                <a:lnTo>
                  <a:pt x="3866" y="3811"/>
                </a:lnTo>
                <a:lnTo>
                  <a:pt x="3866" y="3803"/>
                </a:lnTo>
                <a:lnTo>
                  <a:pt x="3862" y="3791"/>
                </a:lnTo>
                <a:lnTo>
                  <a:pt x="3865" y="3777"/>
                </a:lnTo>
                <a:lnTo>
                  <a:pt x="3875" y="3761"/>
                </a:lnTo>
                <a:lnTo>
                  <a:pt x="3875" y="3745"/>
                </a:lnTo>
                <a:lnTo>
                  <a:pt x="3864" y="3730"/>
                </a:lnTo>
                <a:lnTo>
                  <a:pt x="3860" y="3712"/>
                </a:lnTo>
                <a:lnTo>
                  <a:pt x="3862" y="3694"/>
                </a:lnTo>
                <a:lnTo>
                  <a:pt x="3878" y="3680"/>
                </a:lnTo>
                <a:lnTo>
                  <a:pt x="3892" y="3664"/>
                </a:lnTo>
                <a:lnTo>
                  <a:pt x="3910" y="3649"/>
                </a:lnTo>
                <a:lnTo>
                  <a:pt x="3921" y="3632"/>
                </a:lnTo>
                <a:lnTo>
                  <a:pt x="3935" y="3631"/>
                </a:lnTo>
                <a:lnTo>
                  <a:pt x="3955" y="3637"/>
                </a:lnTo>
                <a:lnTo>
                  <a:pt x="3969" y="3648"/>
                </a:lnTo>
                <a:lnTo>
                  <a:pt x="4006" y="3658"/>
                </a:lnTo>
                <a:lnTo>
                  <a:pt x="4017" y="3672"/>
                </a:lnTo>
                <a:lnTo>
                  <a:pt x="4041" y="3678"/>
                </a:lnTo>
                <a:lnTo>
                  <a:pt x="4065" y="3681"/>
                </a:lnTo>
                <a:lnTo>
                  <a:pt x="4082" y="3688"/>
                </a:lnTo>
                <a:lnTo>
                  <a:pt x="4092" y="3704"/>
                </a:lnTo>
                <a:lnTo>
                  <a:pt x="4097" y="3734"/>
                </a:lnTo>
                <a:lnTo>
                  <a:pt x="4097" y="3755"/>
                </a:lnTo>
                <a:lnTo>
                  <a:pt x="4102" y="3755"/>
                </a:lnTo>
                <a:lnTo>
                  <a:pt x="4117" y="3769"/>
                </a:lnTo>
                <a:lnTo>
                  <a:pt x="4140" y="3785"/>
                </a:lnTo>
                <a:lnTo>
                  <a:pt x="4174" y="3796"/>
                </a:lnTo>
                <a:lnTo>
                  <a:pt x="4202" y="3790"/>
                </a:lnTo>
                <a:lnTo>
                  <a:pt x="4229" y="3775"/>
                </a:lnTo>
                <a:lnTo>
                  <a:pt x="4254" y="3763"/>
                </a:lnTo>
                <a:lnTo>
                  <a:pt x="4285" y="3771"/>
                </a:lnTo>
                <a:lnTo>
                  <a:pt x="4333" y="3788"/>
                </a:lnTo>
                <a:lnTo>
                  <a:pt x="4343" y="3800"/>
                </a:lnTo>
                <a:lnTo>
                  <a:pt x="4344" y="3800"/>
                </a:lnTo>
                <a:lnTo>
                  <a:pt x="4350" y="3805"/>
                </a:lnTo>
                <a:lnTo>
                  <a:pt x="4372" y="3817"/>
                </a:lnTo>
                <a:lnTo>
                  <a:pt x="4393" y="3823"/>
                </a:lnTo>
                <a:lnTo>
                  <a:pt x="4414" y="3832"/>
                </a:lnTo>
                <a:lnTo>
                  <a:pt x="4428" y="3852"/>
                </a:lnTo>
                <a:lnTo>
                  <a:pt x="4455" y="3868"/>
                </a:lnTo>
                <a:lnTo>
                  <a:pt x="4487" y="3873"/>
                </a:lnTo>
                <a:lnTo>
                  <a:pt x="4510" y="3880"/>
                </a:lnTo>
                <a:lnTo>
                  <a:pt x="4528" y="3881"/>
                </a:lnTo>
                <a:lnTo>
                  <a:pt x="4553" y="3879"/>
                </a:lnTo>
                <a:lnTo>
                  <a:pt x="4571" y="3887"/>
                </a:lnTo>
                <a:lnTo>
                  <a:pt x="4627" y="3868"/>
                </a:lnTo>
                <a:lnTo>
                  <a:pt x="4661" y="3860"/>
                </a:lnTo>
                <a:lnTo>
                  <a:pt x="4688" y="3855"/>
                </a:lnTo>
                <a:lnTo>
                  <a:pt x="4725" y="3826"/>
                </a:lnTo>
                <a:lnTo>
                  <a:pt x="4749" y="3810"/>
                </a:lnTo>
                <a:lnTo>
                  <a:pt x="4774" y="3801"/>
                </a:lnTo>
                <a:lnTo>
                  <a:pt x="4799" y="3811"/>
                </a:lnTo>
                <a:lnTo>
                  <a:pt x="4817" y="3826"/>
                </a:lnTo>
                <a:lnTo>
                  <a:pt x="4838" y="3830"/>
                </a:lnTo>
                <a:lnTo>
                  <a:pt x="4855" y="3826"/>
                </a:lnTo>
                <a:lnTo>
                  <a:pt x="4869" y="3818"/>
                </a:lnTo>
                <a:lnTo>
                  <a:pt x="4875" y="3821"/>
                </a:lnTo>
                <a:lnTo>
                  <a:pt x="4886" y="3823"/>
                </a:lnTo>
                <a:lnTo>
                  <a:pt x="4899" y="3833"/>
                </a:lnTo>
                <a:lnTo>
                  <a:pt x="4931" y="3843"/>
                </a:lnTo>
                <a:lnTo>
                  <a:pt x="4956" y="3855"/>
                </a:lnTo>
                <a:lnTo>
                  <a:pt x="4967" y="3853"/>
                </a:lnTo>
                <a:lnTo>
                  <a:pt x="4982" y="3842"/>
                </a:lnTo>
                <a:lnTo>
                  <a:pt x="5032" y="3811"/>
                </a:lnTo>
                <a:lnTo>
                  <a:pt x="5033" y="3804"/>
                </a:lnTo>
                <a:lnTo>
                  <a:pt x="5031" y="3791"/>
                </a:lnTo>
                <a:lnTo>
                  <a:pt x="5034" y="3779"/>
                </a:lnTo>
                <a:lnTo>
                  <a:pt x="5045" y="3766"/>
                </a:lnTo>
                <a:lnTo>
                  <a:pt x="5052" y="3755"/>
                </a:lnTo>
                <a:lnTo>
                  <a:pt x="5059" y="3725"/>
                </a:lnTo>
                <a:lnTo>
                  <a:pt x="5064" y="3703"/>
                </a:lnTo>
                <a:lnTo>
                  <a:pt x="5071" y="3686"/>
                </a:lnTo>
                <a:lnTo>
                  <a:pt x="5090" y="3676"/>
                </a:lnTo>
                <a:lnTo>
                  <a:pt x="5114" y="3649"/>
                </a:lnTo>
                <a:lnTo>
                  <a:pt x="5114" y="3644"/>
                </a:lnTo>
                <a:lnTo>
                  <a:pt x="5109" y="3633"/>
                </a:lnTo>
                <a:lnTo>
                  <a:pt x="5111" y="3606"/>
                </a:lnTo>
                <a:lnTo>
                  <a:pt x="5104" y="3602"/>
                </a:lnTo>
                <a:lnTo>
                  <a:pt x="5093" y="3602"/>
                </a:lnTo>
                <a:lnTo>
                  <a:pt x="5075" y="3607"/>
                </a:lnTo>
                <a:lnTo>
                  <a:pt x="5071" y="3602"/>
                </a:lnTo>
                <a:lnTo>
                  <a:pt x="5076" y="3589"/>
                </a:lnTo>
                <a:lnTo>
                  <a:pt x="5100" y="3565"/>
                </a:lnTo>
                <a:lnTo>
                  <a:pt x="5108" y="3553"/>
                </a:lnTo>
                <a:lnTo>
                  <a:pt x="5124" y="3541"/>
                </a:lnTo>
                <a:lnTo>
                  <a:pt x="5158" y="3535"/>
                </a:lnTo>
                <a:lnTo>
                  <a:pt x="5199" y="3520"/>
                </a:lnTo>
                <a:lnTo>
                  <a:pt x="5224" y="3521"/>
                </a:lnTo>
                <a:lnTo>
                  <a:pt x="5259" y="3515"/>
                </a:lnTo>
                <a:lnTo>
                  <a:pt x="5271" y="3515"/>
                </a:lnTo>
                <a:lnTo>
                  <a:pt x="5290" y="3524"/>
                </a:lnTo>
                <a:lnTo>
                  <a:pt x="5307" y="3536"/>
                </a:lnTo>
                <a:lnTo>
                  <a:pt x="5318" y="3548"/>
                </a:lnTo>
                <a:lnTo>
                  <a:pt x="5334" y="3552"/>
                </a:lnTo>
                <a:lnTo>
                  <a:pt x="5353" y="3549"/>
                </a:lnTo>
                <a:lnTo>
                  <a:pt x="5369" y="3553"/>
                </a:lnTo>
                <a:lnTo>
                  <a:pt x="5383" y="3559"/>
                </a:lnTo>
                <a:lnTo>
                  <a:pt x="5391" y="3573"/>
                </a:lnTo>
                <a:lnTo>
                  <a:pt x="5403" y="3591"/>
                </a:lnTo>
                <a:lnTo>
                  <a:pt x="5404" y="3604"/>
                </a:lnTo>
                <a:lnTo>
                  <a:pt x="5412" y="3611"/>
                </a:lnTo>
                <a:lnTo>
                  <a:pt x="5421" y="3617"/>
                </a:lnTo>
                <a:lnTo>
                  <a:pt x="5423" y="3626"/>
                </a:lnTo>
                <a:lnTo>
                  <a:pt x="5424" y="3621"/>
                </a:lnTo>
                <a:lnTo>
                  <a:pt x="5426" y="3634"/>
                </a:lnTo>
                <a:lnTo>
                  <a:pt x="5431" y="3649"/>
                </a:lnTo>
                <a:lnTo>
                  <a:pt x="5434" y="3670"/>
                </a:lnTo>
                <a:lnTo>
                  <a:pt x="5442" y="3687"/>
                </a:lnTo>
                <a:lnTo>
                  <a:pt x="5447" y="3704"/>
                </a:lnTo>
                <a:lnTo>
                  <a:pt x="5468" y="3744"/>
                </a:lnTo>
                <a:lnTo>
                  <a:pt x="5474" y="3785"/>
                </a:lnTo>
                <a:lnTo>
                  <a:pt x="5483" y="3804"/>
                </a:lnTo>
                <a:lnTo>
                  <a:pt x="5482" y="3809"/>
                </a:lnTo>
                <a:lnTo>
                  <a:pt x="5483" y="3810"/>
                </a:lnTo>
                <a:lnTo>
                  <a:pt x="5485" y="3828"/>
                </a:lnTo>
                <a:lnTo>
                  <a:pt x="5485" y="3849"/>
                </a:lnTo>
                <a:lnTo>
                  <a:pt x="5498" y="3860"/>
                </a:lnTo>
                <a:lnTo>
                  <a:pt x="5521" y="3863"/>
                </a:lnTo>
                <a:lnTo>
                  <a:pt x="5542" y="3855"/>
                </a:lnTo>
                <a:lnTo>
                  <a:pt x="5558" y="3863"/>
                </a:lnTo>
                <a:lnTo>
                  <a:pt x="5577" y="3865"/>
                </a:lnTo>
                <a:lnTo>
                  <a:pt x="5595" y="3874"/>
                </a:lnTo>
                <a:lnTo>
                  <a:pt x="5627" y="3902"/>
                </a:lnTo>
                <a:lnTo>
                  <a:pt x="5642" y="3909"/>
                </a:lnTo>
                <a:lnTo>
                  <a:pt x="5654" y="3911"/>
                </a:lnTo>
                <a:lnTo>
                  <a:pt x="5658" y="3918"/>
                </a:lnTo>
                <a:lnTo>
                  <a:pt x="5658" y="3923"/>
                </a:lnTo>
                <a:lnTo>
                  <a:pt x="5660" y="3922"/>
                </a:lnTo>
                <a:lnTo>
                  <a:pt x="5661" y="3938"/>
                </a:lnTo>
                <a:lnTo>
                  <a:pt x="5668" y="3947"/>
                </a:lnTo>
                <a:lnTo>
                  <a:pt x="5667" y="3963"/>
                </a:lnTo>
                <a:lnTo>
                  <a:pt x="5668" y="3981"/>
                </a:lnTo>
                <a:lnTo>
                  <a:pt x="5678" y="3997"/>
                </a:lnTo>
                <a:lnTo>
                  <a:pt x="5684" y="4010"/>
                </a:lnTo>
                <a:lnTo>
                  <a:pt x="5703" y="4009"/>
                </a:lnTo>
                <a:lnTo>
                  <a:pt x="5722" y="4015"/>
                </a:lnTo>
                <a:lnTo>
                  <a:pt x="5740" y="4013"/>
                </a:lnTo>
                <a:lnTo>
                  <a:pt x="5771" y="3998"/>
                </a:lnTo>
                <a:lnTo>
                  <a:pt x="5805" y="3976"/>
                </a:lnTo>
                <a:lnTo>
                  <a:pt x="5823" y="3974"/>
                </a:lnTo>
                <a:lnTo>
                  <a:pt x="5856" y="3956"/>
                </a:lnTo>
                <a:lnTo>
                  <a:pt x="5888" y="3947"/>
                </a:lnTo>
                <a:lnTo>
                  <a:pt x="5889" y="3950"/>
                </a:lnTo>
                <a:lnTo>
                  <a:pt x="5881" y="3963"/>
                </a:lnTo>
                <a:lnTo>
                  <a:pt x="5881" y="3983"/>
                </a:lnTo>
                <a:lnTo>
                  <a:pt x="5886" y="3999"/>
                </a:lnTo>
                <a:lnTo>
                  <a:pt x="5883" y="4019"/>
                </a:lnTo>
                <a:lnTo>
                  <a:pt x="5871" y="4029"/>
                </a:lnTo>
                <a:lnTo>
                  <a:pt x="5857" y="4042"/>
                </a:lnTo>
                <a:lnTo>
                  <a:pt x="5855" y="4063"/>
                </a:lnTo>
                <a:lnTo>
                  <a:pt x="5841" y="4096"/>
                </a:lnTo>
                <a:lnTo>
                  <a:pt x="5833" y="4138"/>
                </a:lnTo>
                <a:lnTo>
                  <a:pt x="5814" y="4176"/>
                </a:lnTo>
                <a:lnTo>
                  <a:pt x="5801" y="4194"/>
                </a:lnTo>
                <a:lnTo>
                  <a:pt x="5796" y="4214"/>
                </a:lnTo>
                <a:lnTo>
                  <a:pt x="5784" y="4224"/>
                </a:lnTo>
                <a:lnTo>
                  <a:pt x="5779" y="4220"/>
                </a:lnTo>
                <a:lnTo>
                  <a:pt x="5728" y="4208"/>
                </a:lnTo>
                <a:lnTo>
                  <a:pt x="5715" y="4215"/>
                </a:lnTo>
                <a:lnTo>
                  <a:pt x="5679" y="4250"/>
                </a:lnTo>
                <a:lnTo>
                  <a:pt x="5687" y="4263"/>
                </a:lnTo>
                <a:lnTo>
                  <a:pt x="5693" y="4290"/>
                </a:lnTo>
                <a:lnTo>
                  <a:pt x="5693" y="4349"/>
                </a:lnTo>
                <a:lnTo>
                  <a:pt x="5677" y="4374"/>
                </a:lnTo>
                <a:lnTo>
                  <a:pt x="5657" y="4391"/>
                </a:lnTo>
                <a:lnTo>
                  <a:pt x="5657" y="4409"/>
                </a:lnTo>
                <a:lnTo>
                  <a:pt x="5657" y="4415"/>
                </a:lnTo>
                <a:lnTo>
                  <a:pt x="5661" y="4423"/>
                </a:lnTo>
                <a:lnTo>
                  <a:pt x="5669" y="4419"/>
                </a:lnTo>
                <a:lnTo>
                  <a:pt x="5667" y="4412"/>
                </a:lnTo>
                <a:lnTo>
                  <a:pt x="5665" y="4407"/>
                </a:lnTo>
                <a:lnTo>
                  <a:pt x="5673" y="4404"/>
                </a:lnTo>
                <a:lnTo>
                  <a:pt x="5693" y="4406"/>
                </a:lnTo>
                <a:lnTo>
                  <a:pt x="5699" y="4396"/>
                </a:lnTo>
                <a:lnTo>
                  <a:pt x="5705" y="4390"/>
                </a:lnTo>
                <a:lnTo>
                  <a:pt x="5709" y="4382"/>
                </a:lnTo>
                <a:lnTo>
                  <a:pt x="5721" y="4369"/>
                </a:lnTo>
                <a:lnTo>
                  <a:pt x="5728" y="4345"/>
                </a:lnTo>
                <a:lnTo>
                  <a:pt x="5730" y="4354"/>
                </a:lnTo>
                <a:lnTo>
                  <a:pt x="5737" y="4355"/>
                </a:lnTo>
                <a:lnTo>
                  <a:pt x="5732" y="4365"/>
                </a:lnTo>
                <a:lnTo>
                  <a:pt x="5736" y="4370"/>
                </a:lnTo>
                <a:lnTo>
                  <a:pt x="5748" y="4361"/>
                </a:lnTo>
                <a:lnTo>
                  <a:pt x="5754" y="4359"/>
                </a:lnTo>
                <a:lnTo>
                  <a:pt x="5754" y="4366"/>
                </a:lnTo>
                <a:lnTo>
                  <a:pt x="5753" y="4374"/>
                </a:lnTo>
                <a:lnTo>
                  <a:pt x="5753" y="4385"/>
                </a:lnTo>
                <a:lnTo>
                  <a:pt x="5755" y="4387"/>
                </a:lnTo>
                <a:lnTo>
                  <a:pt x="5764" y="4387"/>
                </a:lnTo>
                <a:lnTo>
                  <a:pt x="5774" y="4390"/>
                </a:lnTo>
                <a:lnTo>
                  <a:pt x="5784" y="4396"/>
                </a:lnTo>
                <a:lnTo>
                  <a:pt x="5787" y="4395"/>
                </a:lnTo>
                <a:lnTo>
                  <a:pt x="5794" y="4398"/>
                </a:lnTo>
                <a:lnTo>
                  <a:pt x="5806" y="4401"/>
                </a:lnTo>
                <a:lnTo>
                  <a:pt x="5828" y="4393"/>
                </a:lnTo>
                <a:lnTo>
                  <a:pt x="5835" y="4393"/>
                </a:lnTo>
                <a:lnTo>
                  <a:pt x="5846" y="4387"/>
                </a:lnTo>
                <a:lnTo>
                  <a:pt x="5860" y="4376"/>
                </a:lnTo>
                <a:lnTo>
                  <a:pt x="5903" y="4347"/>
                </a:lnTo>
                <a:lnTo>
                  <a:pt x="5916" y="4332"/>
                </a:lnTo>
                <a:lnTo>
                  <a:pt x="5925" y="4318"/>
                </a:lnTo>
                <a:lnTo>
                  <a:pt x="5939" y="4299"/>
                </a:lnTo>
                <a:lnTo>
                  <a:pt x="5940" y="4290"/>
                </a:lnTo>
                <a:lnTo>
                  <a:pt x="5947" y="4279"/>
                </a:lnTo>
                <a:lnTo>
                  <a:pt x="5957" y="4269"/>
                </a:lnTo>
                <a:lnTo>
                  <a:pt x="5968" y="4263"/>
                </a:lnTo>
                <a:lnTo>
                  <a:pt x="5982" y="4240"/>
                </a:lnTo>
                <a:lnTo>
                  <a:pt x="5989" y="4232"/>
                </a:lnTo>
                <a:lnTo>
                  <a:pt x="6000" y="4215"/>
                </a:lnTo>
                <a:lnTo>
                  <a:pt x="6050" y="4161"/>
                </a:lnTo>
                <a:lnTo>
                  <a:pt x="6055" y="4148"/>
                </a:lnTo>
                <a:lnTo>
                  <a:pt x="6066" y="4138"/>
                </a:lnTo>
                <a:lnTo>
                  <a:pt x="6069" y="4134"/>
                </a:lnTo>
                <a:lnTo>
                  <a:pt x="6083" y="4106"/>
                </a:lnTo>
                <a:lnTo>
                  <a:pt x="6095" y="4070"/>
                </a:lnTo>
                <a:lnTo>
                  <a:pt x="6102" y="4056"/>
                </a:lnTo>
                <a:lnTo>
                  <a:pt x="6123" y="4031"/>
                </a:lnTo>
                <a:lnTo>
                  <a:pt x="6140" y="4001"/>
                </a:lnTo>
                <a:lnTo>
                  <a:pt x="6160" y="3979"/>
                </a:lnTo>
                <a:lnTo>
                  <a:pt x="6169" y="3967"/>
                </a:lnTo>
                <a:lnTo>
                  <a:pt x="6172" y="3961"/>
                </a:lnTo>
                <a:lnTo>
                  <a:pt x="6179" y="3957"/>
                </a:lnTo>
                <a:lnTo>
                  <a:pt x="6188" y="3949"/>
                </a:lnTo>
                <a:lnTo>
                  <a:pt x="6192" y="3924"/>
                </a:lnTo>
                <a:lnTo>
                  <a:pt x="6194" y="3912"/>
                </a:lnTo>
                <a:lnTo>
                  <a:pt x="6193" y="3902"/>
                </a:lnTo>
                <a:lnTo>
                  <a:pt x="6195" y="3890"/>
                </a:lnTo>
                <a:lnTo>
                  <a:pt x="6204" y="3871"/>
                </a:lnTo>
                <a:lnTo>
                  <a:pt x="6205" y="3861"/>
                </a:lnTo>
                <a:lnTo>
                  <a:pt x="6201" y="3827"/>
                </a:lnTo>
                <a:lnTo>
                  <a:pt x="6210" y="3816"/>
                </a:lnTo>
                <a:lnTo>
                  <a:pt x="6209" y="3810"/>
                </a:lnTo>
                <a:lnTo>
                  <a:pt x="6205" y="3806"/>
                </a:lnTo>
                <a:lnTo>
                  <a:pt x="6199" y="3778"/>
                </a:lnTo>
                <a:lnTo>
                  <a:pt x="6199" y="3757"/>
                </a:lnTo>
                <a:lnTo>
                  <a:pt x="6205" y="3747"/>
                </a:lnTo>
                <a:lnTo>
                  <a:pt x="6208" y="3734"/>
                </a:lnTo>
                <a:lnTo>
                  <a:pt x="6209" y="3713"/>
                </a:lnTo>
                <a:lnTo>
                  <a:pt x="6214" y="3712"/>
                </a:lnTo>
                <a:lnTo>
                  <a:pt x="6214" y="3705"/>
                </a:lnTo>
                <a:lnTo>
                  <a:pt x="6219" y="3702"/>
                </a:lnTo>
                <a:lnTo>
                  <a:pt x="6216" y="3696"/>
                </a:lnTo>
                <a:lnTo>
                  <a:pt x="6228" y="3676"/>
                </a:lnTo>
                <a:lnTo>
                  <a:pt x="6236" y="3671"/>
                </a:lnTo>
                <a:lnTo>
                  <a:pt x="6241" y="3661"/>
                </a:lnTo>
                <a:lnTo>
                  <a:pt x="6247" y="3653"/>
                </a:lnTo>
                <a:lnTo>
                  <a:pt x="6248" y="3643"/>
                </a:lnTo>
                <a:lnTo>
                  <a:pt x="6253" y="3631"/>
                </a:lnTo>
                <a:lnTo>
                  <a:pt x="6233" y="3610"/>
                </a:lnTo>
                <a:lnTo>
                  <a:pt x="6241" y="3591"/>
                </a:lnTo>
                <a:lnTo>
                  <a:pt x="6238" y="3578"/>
                </a:lnTo>
                <a:lnTo>
                  <a:pt x="6235" y="3565"/>
                </a:lnTo>
                <a:lnTo>
                  <a:pt x="6225" y="3559"/>
                </a:lnTo>
                <a:lnTo>
                  <a:pt x="6214" y="3549"/>
                </a:lnTo>
                <a:lnTo>
                  <a:pt x="6203" y="3551"/>
                </a:lnTo>
                <a:lnTo>
                  <a:pt x="6190" y="3542"/>
                </a:lnTo>
                <a:lnTo>
                  <a:pt x="6176" y="3537"/>
                </a:lnTo>
                <a:lnTo>
                  <a:pt x="6168" y="3538"/>
                </a:lnTo>
                <a:lnTo>
                  <a:pt x="6174" y="3532"/>
                </a:lnTo>
                <a:lnTo>
                  <a:pt x="6188" y="3532"/>
                </a:lnTo>
                <a:lnTo>
                  <a:pt x="6200" y="3542"/>
                </a:lnTo>
                <a:lnTo>
                  <a:pt x="6209" y="3543"/>
                </a:lnTo>
                <a:lnTo>
                  <a:pt x="6219" y="3542"/>
                </a:lnTo>
                <a:lnTo>
                  <a:pt x="6237" y="3554"/>
                </a:lnTo>
                <a:lnTo>
                  <a:pt x="6241" y="3551"/>
                </a:lnTo>
                <a:lnTo>
                  <a:pt x="6249" y="3540"/>
                </a:lnTo>
                <a:lnTo>
                  <a:pt x="6248" y="3529"/>
                </a:lnTo>
                <a:lnTo>
                  <a:pt x="6241" y="3526"/>
                </a:lnTo>
                <a:lnTo>
                  <a:pt x="6215" y="3508"/>
                </a:lnTo>
                <a:lnTo>
                  <a:pt x="6203" y="3495"/>
                </a:lnTo>
                <a:lnTo>
                  <a:pt x="6192" y="3487"/>
                </a:lnTo>
                <a:lnTo>
                  <a:pt x="6189" y="3482"/>
                </a:lnTo>
                <a:lnTo>
                  <a:pt x="6189" y="3468"/>
                </a:lnTo>
                <a:lnTo>
                  <a:pt x="6182" y="3461"/>
                </a:lnTo>
                <a:lnTo>
                  <a:pt x="6173" y="3454"/>
                </a:lnTo>
                <a:lnTo>
                  <a:pt x="6163" y="3450"/>
                </a:lnTo>
                <a:lnTo>
                  <a:pt x="6161" y="3445"/>
                </a:lnTo>
                <a:lnTo>
                  <a:pt x="6161" y="3440"/>
                </a:lnTo>
                <a:lnTo>
                  <a:pt x="6158" y="3440"/>
                </a:lnTo>
                <a:lnTo>
                  <a:pt x="6150" y="3440"/>
                </a:lnTo>
                <a:lnTo>
                  <a:pt x="6135" y="3446"/>
                </a:lnTo>
                <a:lnTo>
                  <a:pt x="6124" y="3446"/>
                </a:lnTo>
                <a:lnTo>
                  <a:pt x="6103" y="3438"/>
                </a:lnTo>
                <a:lnTo>
                  <a:pt x="6103" y="3457"/>
                </a:lnTo>
                <a:lnTo>
                  <a:pt x="6106" y="3459"/>
                </a:lnTo>
                <a:lnTo>
                  <a:pt x="6103" y="3467"/>
                </a:lnTo>
                <a:lnTo>
                  <a:pt x="6101" y="3483"/>
                </a:lnTo>
                <a:lnTo>
                  <a:pt x="6093" y="3504"/>
                </a:lnTo>
                <a:lnTo>
                  <a:pt x="6082" y="3510"/>
                </a:lnTo>
                <a:lnTo>
                  <a:pt x="6086" y="3495"/>
                </a:lnTo>
                <a:lnTo>
                  <a:pt x="6095" y="3481"/>
                </a:lnTo>
                <a:lnTo>
                  <a:pt x="6090" y="3471"/>
                </a:lnTo>
                <a:lnTo>
                  <a:pt x="6071" y="3493"/>
                </a:lnTo>
                <a:lnTo>
                  <a:pt x="6058" y="3500"/>
                </a:lnTo>
                <a:lnTo>
                  <a:pt x="6038" y="3505"/>
                </a:lnTo>
                <a:lnTo>
                  <a:pt x="6023" y="3504"/>
                </a:lnTo>
                <a:lnTo>
                  <a:pt x="6023" y="3499"/>
                </a:lnTo>
                <a:lnTo>
                  <a:pt x="6032" y="3495"/>
                </a:lnTo>
                <a:lnTo>
                  <a:pt x="6038" y="3488"/>
                </a:lnTo>
                <a:lnTo>
                  <a:pt x="6045" y="3477"/>
                </a:lnTo>
                <a:lnTo>
                  <a:pt x="6043" y="3470"/>
                </a:lnTo>
                <a:lnTo>
                  <a:pt x="6033" y="3465"/>
                </a:lnTo>
                <a:lnTo>
                  <a:pt x="6028" y="3455"/>
                </a:lnTo>
                <a:lnTo>
                  <a:pt x="6034" y="3452"/>
                </a:lnTo>
                <a:lnTo>
                  <a:pt x="6043" y="3443"/>
                </a:lnTo>
                <a:lnTo>
                  <a:pt x="6044" y="3438"/>
                </a:lnTo>
                <a:lnTo>
                  <a:pt x="6028" y="3439"/>
                </a:lnTo>
                <a:lnTo>
                  <a:pt x="6018" y="3445"/>
                </a:lnTo>
                <a:lnTo>
                  <a:pt x="6015" y="3454"/>
                </a:lnTo>
                <a:lnTo>
                  <a:pt x="6021" y="3462"/>
                </a:lnTo>
                <a:lnTo>
                  <a:pt x="6018" y="3470"/>
                </a:lnTo>
                <a:lnTo>
                  <a:pt x="6010" y="3479"/>
                </a:lnTo>
                <a:lnTo>
                  <a:pt x="6001" y="3479"/>
                </a:lnTo>
                <a:lnTo>
                  <a:pt x="5996" y="3487"/>
                </a:lnTo>
                <a:lnTo>
                  <a:pt x="5994" y="3484"/>
                </a:lnTo>
                <a:lnTo>
                  <a:pt x="5993" y="3466"/>
                </a:lnTo>
                <a:lnTo>
                  <a:pt x="5995" y="3455"/>
                </a:lnTo>
                <a:lnTo>
                  <a:pt x="5996" y="3444"/>
                </a:lnTo>
                <a:lnTo>
                  <a:pt x="5997" y="3434"/>
                </a:lnTo>
                <a:lnTo>
                  <a:pt x="5996" y="3430"/>
                </a:lnTo>
                <a:lnTo>
                  <a:pt x="5997" y="3417"/>
                </a:lnTo>
                <a:lnTo>
                  <a:pt x="5995" y="3408"/>
                </a:lnTo>
                <a:lnTo>
                  <a:pt x="5985" y="3406"/>
                </a:lnTo>
                <a:lnTo>
                  <a:pt x="5962" y="3412"/>
                </a:lnTo>
                <a:lnTo>
                  <a:pt x="5939" y="3413"/>
                </a:lnTo>
                <a:lnTo>
                  <a:pt x="5929" y="3405"/>
                </a:lnTo>
                <a:lnTo>
                  <a:pt x="5910" y="3396"/>
                </a:lnTo>
                <a:lnTo>
                  <a:pt x="5910" y="3390"/>
                </a:lnTo>
                <a:lnTo>
                  <a:pt x="5915" y="3376"/>
                </a:lnTo>
                <a:lnTo>
                  <a:pt x="5942" y="3354"/>
                </a:lnTo>
                <a:lnTo>
                  <a:pt x="5950" y="3350"/>
                </a:lnTo>
                <a:lnTo>
                  <a:pt x="5968" y="3336"/>
                </a:lnTo>
                <a:lnTo>
                  <a:pt x="5977" y="3320"/>
                </a:lnTo>
                <a:lnTo>
                  <a:pt x="5983" y="3314"/>
                </a:lnTo>
                <a:lnTo>
                  <a:pt x="5989" y="3312"/>
                </a:lnTo>
                <a:lnTo>
                  <a:pt x="5999" y="3305"/>
                </a:lnTo>
                <a:lnTo>
                  <a:pt x="6047" y="3260"/>
                </a:lnTo>
                <a:lnTo>
                  <a:pt x="6056" y="3241"/>
                </a:lnTo>
                <a:lnTo>
                  <a:pt x="6065" y="3235"/>
                </a:lnTo>
                <a:lnTo>
                  <a:pt x="6069" y="3226"/>
                </a:lnTo>
                <a:lnTo>
                  <a:pt x="6070" y="3218"/>
                </a:lnTo>
                <a:lnTo>
                  <a:pt x="6076" y="3212"/>
                </a:lnTo>
                <a:lnTo>
                  <a:pt x="6083" y="3202"/>
                </a:lnTo>
                <a:lnTo>
                  <a:pt x="6087" y="3194"/>
                </a:lnTo>
                <a:lnTo>
                  <a:pt x="6093" y="3196"/>
                </a:lnTo>
                <a:lnTo>
                  <a:pt x="6099" y="3182"/>
                </a:lnTo>
                <a:lnTo>
                  <a:pt x="6114" y="3169"/>
                </a:lnTo>
                <a:lnTo>
                  <a:pt x="6130" y="3145"/>
                </a:lnTo>
                <a:lnTo>
                  <a:pt x="6140" y="3147"/>
                </a:lnTo>
                <a:lnTo>
                  <a:pt x="6158" y="3127"/>
                </a:lnTo>
                <a:lnTo>
                  <a:pt x="6166" y="3111"/>
                </a:lnTo>
                <a:lnTo>
                  <a:pt x="6169" y="3112"/>
                </a:lnTo>
                <a:lnTo>
                  <a:pt x="6182" y="3101"/>
                </a:lnTo>
                <a:lnTo>
                  <a:pt x="6193" y="3095"/>
                </a:lnTo>
                <a:lnTo>
                  <a:pt x="6201" y="3078"/>
                </a:lnTo>
                <a:lnTo>
                  <a:pt x="6204" y="3063"/>
                </a:lnTo>
                <a:lnTo>
                  <a:pt x="6219" y="3043"/>
                </a:lnTo>
                <a:lnTo>
                  <a:pt x="6258" y="3011"/>
                </a:lnTo>
                <a:lnTo>
                  <a:pt x="6270" y="2994"/>
                </a:lnTo>
                <a:lnTo>
                  <a:pt x="6280" y="2976"/>
                </a:lnTo>
                <a:lnTo>
                  <a:pt x="6298" y="2960"/>
                </a:lnTo>
                <a:lnTo>
                  <a:pt x="6316" y="2946"/>
                </a:lnTo>
                <a:lnTo>
                  <a:pt x="6345" y="2932"/>
                </a:lnTo>
                <a:lnTo>
                  <a:pt x="6400" y="2927"/>
                </a:lnTo>
                <a:lnTo>
                  <a:pt x="6436" y="2927"/>
                </a:lnTo>
                <a:lnTo>
                  <a:pt x="6456" y="2924"/>
                </a:lnTo>
                <a:lnTo>
                  <a:pt x="6464" y="2927"/>
                </a:lnTo>
                <a:lnTo>
                  <a:pt x="6475" y="2925"/>
                </a:lnTo>
                <a:lnTo>
                  <a:pt x="6488" y="2929"/>
                </a:lnTo>
                <a:lnTo>
                  <a:pt x="6495" y="2929"/>
                </a:lnTo>
                <a:lnTo>
                  <a:pt x="6495" y="2941"/>
                </a:lnTo>
                <a:lnTo>
                  <a:pt x="6500" y="2950"/>
                </a:lnTo>
                <a:lnTo>
                  <a:pt x="6507" y="2951"/>
                </a:lnTo>
                <a:lnTo>
                  <a:pt x="6518" y="2949"/>
                </a:lnTo>
                <a:lnTo>
                  <a:pt x="6521" y="2944"/>
                </a:lnTo>
                <a:lnTo>
                  <a:pt x="6522" y="2923"/>
                </a:lnTo>
                <a:lnTo>
                  <a:pt x="6527" y="2919"/>
                </a:lnTo>
                <a:lnTo>
                  <a:pt x="6585" y="2943"/>
                </a:lnTo>
                <a:lnTo>
                  <a:pt x="6602" y="2940"/>
                </a:lnTo>
                <a:lnTo>
                  <a:pt x="6602" y="2932"/>
                </a:lnTo>
                <a:lnTo>
                  <a:pt x="6610" y="2927"/>
                </a:lnTo>
                <a:lnTo>
                  <a:pt x="6630" y="2928"/>
                </a:lnTo>
                <a:lnTo>
                  <a:pt x="6638" y="2937"/>
                </a:lnTo>
                <a:lnTo>
                  <a:pt x="6641" y="2944"/>
                </a:lnTo>
                <a:lnTo>
                  <a:pt x="6646" y="2945"/>
                </a:lnTo>
                <a:lnTo>
                  <a:pt x="6660" y="2941"/>
                </a:lnTo>
                <a:lnTo>
                  <a:pt x="6660" y="2932"/>
                </a:lnTo>
                <a:lnTo>
                  <a:pt x="6656" y="2932"/>
                </a:lnTo>
                <a:lnTo>
                  <a:pt x="6651" y="2923"/>
                </a:lnTo>
                <a:lnTo>
                  <a:pt x="6660" y="2918"/>
                </a:lnTo>
                <a:lnTo>
                  <a:pt x="6673" y="2918"/>
                </a:lnTo>
                <a:lnTo>
                  <a:pt x="6672" y="2912"/>
                </a:lnTo>
                <a:lnTo>
                  <a:pt x="6667" y="2905"/>
                </a:lnTo>
                <a:lnTo>
                  <a:pt x="6668" y="2898"/>
                </a:lnTo>
                <a:lnTo>
                  <a:pt x="6679" y="2891"/>
                </a:lnTo>
                <a:lnTo>
                  <a:pt x="6692" y="2890"/>
                </a:lnTo>
                <a:lnTo>
                  <a:pt x="6705" y="2892"/>
                </a:lnTo>
                <a:lnTo>
                  <a:pt x="6737" y="2905"/>
                </a:lnTo>
                <a:lnTo>
                  <a:pt x="6747" y="2905"/>
                </a:lnTo>
                <a:lnTo>
                  <a:pt x="6760" y="2913"/>
                </a:lnTo>
                <a:lnTo>
                  <a:pt x="6762" y="2918"/>
                </a:lnTo>
                <a:lnTo>
                  <a:pt x="6770" y="2921"/>
                </a:lnTo>
                <a:lnTo>
                  <a:pt x="6775" y="2908"/>
                </a:lnTo>
                <a:lnTo>
                  <a:pt x="6785" y="2906"/>
                </a:lnTo>
                <a:lnTo>
                  <a:pt x="6798" y="2910"/>
                </a:lnTo>
                <a:lnTo>
                  <a:pt x="6808" y="2916"/>
                </a:lnTo>
                <a:lnTo>
                  <a:pt x="6817" y="2927"/>
                </a:lnTo>
                <a:lnTo>
                  <a:pt x="6822" y="2937"/>
                </a:lnTo>
                <a:lnTo>
                  <a:pt x="6841" y="2940"/>
                </a:lnTo>
                <a:lnTo>
                  <a:pt x="6845" y="2948"/>
                </a:lnTo>
                <a:lnTo>
                  <a:pt x="6833" y="2953"/>
                </a:lnTo>
                <a:lnTo>
                  <a:pt x="6817" y="2954"/>
                </a:lnTo>
                <a:lnTo>
                  <a:pt x="6795" y="2954"/>
                </a:lnTo>
                <a:lnTo>
                  <a:pt x="6784" y="2959"/>
                </a:lnTo>
                <a:lnTo>
                  <a:pt x="6785" y="2965"/>
                </a:lnTo>
                <a:lnTo>
                  <a:pt x="6800" y="2984"/>
                </a:lnTo>
                <a:lnTo>
                  <a:pt x="6816" y="2986"/>
                </a:lnTo>
                <a:lnTo>
                  <a:pt x="6829" y="2984"/>
                </a:lnTo>
                <a:lnTo>
                  <a:pt x="6843" y="2981"/>
                </a:lnTo>
                <a:lnTo>
                  <a:pt x="6849" y="2971"/>
                </a:lnTo>
                <a:lnTo>
                  <a:pt x="6859" y="2966"/>
                </a:lnTo>
                <a:lnTo>
                  <a:pt x="6866" y="2973"/>
                </a:lnTo>
                <a:lnTo>
                  <a:pt x="6878" y="2978"/>
                </a:lnTo>
                <a:lnTo>
                  <a:pt x="6886" y="2972"/>
                </a:lnTo>
                <a:lnTo>
                  <a:pt x="6892" y="2962"/>
                </a:lnTo>
                <a:lnTo>
                  <a:pt x="6905" y="2960"/>
                </a:lnTo>
                <a:lnTo>
                  <a:pt x="6907" y="2953"/>
                </a:lnTo>
                <a:lnTo>
                  <a:pt x="6919" y="2946"/>
                </a:lnTo>
                <a:lnTo>
                  <a:pt x="6935" y="2951"/>
                </a:lnTo>
                <a:lnTo>
                  <a:pt x="6942" y="2962"/>
                </a:lnTo>
                <a:lnTo>
                  <a:pt x="6951" y="2962"/>
                </a:lnTo>
                <a:lnTo>
                  <a:pt x="6963" y="2959"/>
                </a:lnTo>
                <a:lnTo>
                  <a:pt x="6967" y="2950"/>
                </a:lnTo>
                <a:lnTo>
                  <a:pt x="6981" y="2951"/>
                </a:lnTo>
                <a:lnTo>
                  <a:pt x="6988" y="2956"/>
                </a:lnTo>
                <a:lnTo>
                  <a:pt x="6991" y="2950"/>
                </a:lnTo>
                <a:lnTo>
                  <a:pt x="7001" y="2950"/>
                </a:lnTo>
                <a:lnTo>
                  <a:pt x="7002" y="2943"/>
                </a:lnTo>
                <a:lnTo>
                  <a:pt x="7000" y="2933"/>
                </a:lnTo>
                <a:lnTo>
                  <a:pt x="6993" y="2922"/>
                </a:lnTo>
                <a:lnTo>
                  <a:pt x="6972" y="2913"/>
                </a:lnTo>
                <a:lnTo>
                  <a:pt x="6951" y="2917"/>
                </a:lnTo>
                <a:lnTo>
                  <a:pt x="6952" y="2910"/>
                </a:lnTo>
                <a:lnTo>
                  <a:pt x="6958" y="2902"/>
                </a:lnTo>
                <a:lnTo>
                  <a:pt x="6950" y="2879"/>
                </a:lnTo>
                <a:lnTo>
                  <a:pt x="6953" y="2875"/>
                </a:lnTo>
                <a:lnTo>
                  <a:pt x="6959" y="2879"/>
                </a:lnTo>
                <a:lnTo>
                  <a:pt x="6962" y="2879"/>
                </a:lnTo>
                <a:lnTo>
                  <a:pt x="6975" y="2849"/>
                </a:lnTo>
                <a:lnTo>
                  <a:pt x="6983" y="2837"/>
                </a:lnTo>
                <a:lnTo>
                  <a:pt x="6986" y="2827"/>
                </a:lnTo>
                <a:lnTo>
                  <a:pt x="6999" y="2815"/>
                </a:lnTo>
                <a:lnTo>
                  <a:pt x="7011" y="2809"/>
                </a:lnTo>
                <a:lnTo>
                  <a:pt x="7047" y="2776"/>
                </a:lnTo>
                <a:lnTo>
                  <a:pt x="7047" y="2767"/>
                </a:lnTo>
                <a:lnTo>
                  <a:pt x="7051" y="2757"/>
                </a:lnTo>
                <a:lnTo>
                  <a:pt x="7074" y="2731"/>
                </a:lnTo>
                <a:lnTo>
                  <a:pt x="7083" y="2723"/>
                </a:lnTo>
                <a:lnTo>
                  <a:pt x="7088" y="2697"/>
                </a:lnTo>
                <a:lnTo>
                  <a:pt x="7099" y="2690"/>
                </a:lnTo>
                <a:lnTo>
                  <a:pt x="7118" y="2670"/>
                </a:lnTo>
                <a:lnTo>
                  <a:pt x="7128" y="2666"/>
                </a:lnTo>
                <a:lnTo>
                  <a:pt x="7137" y="2659"/>
                </a:lnTo>
                <a:lnTo>
                  <a:pt x="7165" y="2661"/>
                </a:lnTo>
                <a:lnTo>
                  <a:pt x="7205" y="2653"/>
                </a:lnTo>
                <a:lnTo>
                  <a:pt x="7211" y="2648"/>
                </a:lnTo>
                <a:lnTo>
                  <a:pt x="7215" y="2642"/>
                </a:lnTo>
                <a:lnTo>
                  <a:pt x="7221" y="2643"/>
                </a:lnTo>
                <a:lnTo>
                  <a:pt x="7235" y="2652"/>
                </a:lnTo>
                <a:lnTo>
                  <a:pt x="7241" y="2659"/>
                </a:lnTo>
                <a:lnTo>
                  <a:pt x="7244" y="2670"/>
                </a:lnTo>
                <a:lnTo>
                  <a:pt x="7260" y="2669"/>
                </a:lnTo>
                <a:lnTo>
                  <a:pt x="7270" y="2658"/>
                </a:lnTo>
                <a:lnTo>
                  <a:pt x="7290" y="2638"/>
                </a:lnTo>
                <a:lnTo>
                  <a:pt x="7281" y="2685"/>
                </a:lnTo>
                <a:lnTo>
                  <a:pt x="7273" y="2693"/>
                </a:lnTo>
                <a:lnTo>
                  <a:pt x="7269" y="2703"/>
                </a:lnTo>
                <a:lnTo>
                  <a:pt x="7263" y="2712"/>
                </a:lnTo>
                <a:lnTo>
                  <a:pt x="7263" y="2725"/>
                </a:lnTo>
                <a:lnTo>
                  <a:pt x="7269" y="2733"/>
                </a:lnTo>
                <a:lnTo>
                  <a:pt x="7268" y="2741"/>
                </a:lnTo>
                <a:lnTo>
                  <a:pt x="7263" y="2745"/>
                </a:lnTo>
                <a:lnTo>
                  <a:pt x="7260" y="2752"/>
                </a:lnTo>
                <a:lnTo>
                  <a:pt x="7265" y="2756"/>
                </a:lnTo>
                <a:lnTo>
                  <a:pt x="7280" y="2749"/>
                </a:lnTo>
                <a:lnTo>
                  <a:pt x="7292" y="2746"/>
                </a:lnTo>
                <a:lnTo>
                  <a:pt x="7281" y="2771"/>
                </a:lnTo>
                <a:lnTo>
                  <a:pt x="7278" y="2787"/>
                </a:lnTo>
                <a:lnTo>
                  <a:pt x="7279" y="2797"/>
                </a:lnTo>
                <a:lnTo>
                  <a:pt x="7286" y="2793"/>
                </a:lnTo>
                <a:lnTo>
                  <a:pt x="7300" y="2781"/>
                </a:lnTo>
                <a:lnTo>
                  <a:pt x="7309" y="2781"/>
                </a:lnTo>
                <a:lnTo>
                  <a:pt x="7345" y="2734"/>
                </a:lnTo>
                <a:lnTo>
                  <a:pt x="7355" y="2728"/>
                </a:lnTo>
                <a:lnTo>
                  <a:pt x="7367" y="2713"/>
                </a:lnTo>
                <a:lnTo>
                  <a:pt x="7378" y="2704"/>
                </a:lnTo>
                <a:lnTo>
                  <a:pt x="7399" y="2680"/>
                </a:lnTo>
                <a:lnTo>
                  <a:pt x="7414" y="2679"/>
                </a:lnTo>
                <a:lnTo>
                  <a:pt x="7420" y="2675"/>
                </a:lnTo>
                <a:lnTo>
                  <a:pt x="7422" y="2666"/>
                </a:lnTo>
                <a:lnTo>
                  <a:pt x="7430" y="2671"/>
                </a:lnTo>
                <a:lnTo>
                  <a:pt x="7429" y="2680"/>
                </a:lnTo>
                <a:lnTo>
                  <a:pt x="7431" y="2688"/>
                </a:lnTo>
                <a:lnTo>
                  <a:pt x="7438" y="2687"/>
                </a:lnTo>
                <a:lnTo>
                  <a:pt x="7447" y="2669"/>
                </a:lnTo>
                <a:lnTo>
                  <a:pt x="7437" y="2666"/>
                </a:lnTo>
                <a:lnTo>
                  <a:pt x="7434" y="2656"/>
                </a:lnTo>
                <a:lnTo>
                  <a:pt x="7437" y="2642"/>
                </a:lnTo>
                <a:lnTo>
                  <a:pt x="7438" y="2627"/>
                </a:lnTo>
                <a:lnTo>
                  <a:pt x="7438" y="2618"/>
                </a:lnTo>
                <a:lnTo>
                  <a:pt x="7448" y="2601"/>
                </a:lnTo>
                <a:lnTo>
                  <a:pt x="7448" y="2593"/>
                </a:lnTo>
                <a:lnTo>
                  <a:pt x="7452" y="2583"/>
                </a:lnTo>
                <a:lnTo>
                  <a:pt x="7467" y="2569"/>
                </a:lnTo>
                <a:lnTo>
                  <a:pt x="7511" y="2553"/>
                </a:lnTo>
                <a:lnTo>
                  <a:pt x="7526" y="2557"/>
                </a:lnTo>
                <a:lnTo>
                  <a:pt x="7542" y="2572"/>
                </a:lnTo>
                <a:lnTo>
                  <a:pt x="7535" y="2585"/>
                </a:lnTo>
                <a:lnTo>
                  <a:pt x="7524" y="2582"/>
                </a:lnTo>
                <a:lnTo>
                  <a:pt x="7506" y="2596"/>
                </a:lnTo>
                <a:lnTo>
                  <a:pt x="7496" y="2607"/>
                </a:lnTo>
                <a:lnTo>
                  <a:pt x="7494" y="2623"/>
                </a:lnTo>
                <a:lnTo>
                  <a:pt x="7490" y="2631"/>
                </a:lnTo>
                <a:lnTo>
                  <a:pt x="7489" y="2644"/>
                </a:lnTo>
                <a:lnTo>
                  <a:pt x="7489" y="2670"/>
                </a:lnTo>
                <a:lnTo>
                  <a:pt x="7478" y="2681"/>
                </a:lnTo>
                <a:lnTo>
                  <a:pt x="7477" y="2688"/>
                </a:lnTo>
                <a:lnTo>
                  <a:pt x="7478" y="2699"/>
                </a:lnTo>
                <a:lnTo>
                  <a:pt x="7480" y="2706"/>
                </a:lnTo>
                <a:lnTo>
                  <a:pt x="7479" y="2718"/>
                </a:lnTo>
                <a:lnTo>
                  <a:pt x="7472" y="2728"/>
                </a:lnTo>
                <a:lnTo>
                  <a:pt x="7465" y="2731"/>
                </a:lnTo>
                <a:lnTo>
                  <a:pt x="7464" y="2738"/>
                </a:lnTo>
                <a:lnTo>
                  <a:pt x="7463" y="2749"/>
                </a:lnTo>
                <a:lnTo>
                  <a:pt x="7472" y="2755"/>
                </a:lnTo>
                <a:lnTo>
                  <a:pt x="7472" y="2762"/>
                </a:lnTo>
                <a:lnTo>
                  <a:pt x="7462" y="2771"/>
                </a:lnTo>
                <a:lnTo>
                  <a:pt x="7451" y="2777"/>
                </a:lnTo>
                <a:lnTo>
                  <a:pt x="7440" y="2774"/>
                </a:lnTo>
                <a:lnTo>
                  <a:pt x="7427" y="2779"/>
                </a:lnTo>
                <a:lnTo>
                  <a:pt x="7415" y="2797"/>
                </a:lnTo>
                <a:lnTo>
                  <a:pt x="7402" y="2798"/>
                </a:lnTo>
                <a:lnTo>
                  <a:pt x="7376" y="2809"/>
                </a:lnTo>
                <a:lnTo>
                  <a:pt x="7372" y="2814"/>
                </a:lnTo>
                <a:lnTo>
                  <a:pt x="7372" y="2826"/>
                </a:lnTo>
                <a:lnTo>
                  <a:pt x="7367" y="2838"/>
                </a:lnTo>
                <a:lnTo>
                  <a:pt x="7356" y="2848"/>
                </a:lnTo>
                <a:lnTo>
                  <a:pt x="7343" y="2864"/>
                </a:lnTo>
                <a:lnTo>
                  <a:pt x="7318" y="2897"/>
                </a:lnTo>
                <a:lnTo>
                  <a:pt x="7293" y="2911"/>
                </a:lnTo>
                <a:lnTo>
                  <a:pt x="7286" y="2929"/>
                </a:lnTo>
                <a:lnTo>
                  <a:pt x="7276" y="2934"/>
                </a:lnTo>
                <a:lnTo>
                  <a:pt x="7258" y="2960"/>
                </a:lnTo>
                <a:lnTo>
                  <a:pt x="7255" y="2978"/>
                </a:lnTo>
                <a:lnTo>
                  <a:pt x="7236" y="3002"/>
                </a:lnTo>
                <a:lnTo>
                  <a:pt x="7225" y="3019"/>
                </a:lnTo>
                <a:lnTo>
                  <a:pt x="7210" y="3031"/>
                </a:lnTo>
                <a:lnTo>
                  <a:pt x="7195" y="3047"/>
                </a:lnTo>
                <a:lnTo>
                  <a:pt x="7182" y="3066"/>
                </a:lnTo>
                <a:lnTo>
                  <a:pt x="7162" y="3075"/>
                </a:lnTo>
                <a:lnTo>
                  <a:pt x="7144" y="3075"/>
                </a:lnTo>
                <a:lnTo>
                  <a:pt x="7137" y="3085"/>
                </a:lnTo>
                <a:lnTo>
                  <a:pt x="7128" y="3096"/>
                </a:lnTo>
                <a:lnTo>
                  <a:pt x="7108" y="3091"/>
                </a:lnTo>
                <a:lnTo>
                  <a:pt x="7098" y="3093"/>
                </a:lnTo>
                <a:lnTo>
                  <a:pt x="7103" y="3105"/>
                </a:lnTo>
                <a:lnTo>
                  <a:pt x="7106" y="3124"/>
                </a:lnTo>
                <a:lnTo>
                  <a:pt x="7093" y="3164"/>
                </a:lnTo>
                <a:lnTo>
                  <a:pt x="7077" y="3174"/>
                </a:lnTo>
                <a:lnTo>
                  <a:pt x="7065" y="3186"/>
                </a:lnTo>
                <a:lnTo>
                  <a:pt x="7051" y="3193"/>
                </a:lnTo>
                <a:lnTo>
                  <a:pt x="7045" y="3206"/>
                </a:lnTo>
                <a:lnTo>
                  <a:pt x="7040" y="3229"/>
                </a:lnTo>
                <a:lnTo>
                  <a:pt x="7028" y="3279"/>
                </a:lnTo>
                <a:lnTo>
                  <a:pt x="7027" y="3328"/>
                </a:lnTo>
                <a:lnTo>
                  <a:pt x="7028" y="3352"/>
                </a:lnTo>
                <a:lnTo>
                  <a:pt x="7031" y="3374"/>
                </a:lnTo>
                <a:lnTo>
                  <a:pt x="7032" y="3403"/>
                </a:lnTo>
                <a:lnTo>
                  <a:pt x="7036" y="3418"/>
                </a:lnTo>
                <a:lnTo>
                  <a:pt x="7040" y="3459"/>
                </a:lnTo>
                <a:lnTo>
                  <a:pt x="7042" y="3463"/>
                </a:lnTo>
                <a:lnTo>
                  <a:pt x="7044" y="3467"/>
                </a:lnTo>
                <a:lnTo>
                  <a:pt x="7051" y="3503"/>
                </a:lnTo>
                <a:lnTo>
                  <a:pt x="7056" y="3524"/>
                </a:lnTo>
                <a:lnTo>
                  <a:pt x="7058" y="3551"/>
                </a:lnTo>
                <a:lnTo>
                  <a:pt x="7061" y="3573"/>
                </a:lnTo>
                <a:lnTo>
                  <a:pt x="7066" y="3596"/>
                </a:lnTo>
                <a:lnTo>
                  <a:pt x="7075" y="3617"/>
                </a:lnTo>
                <a:lnTo>
                  <a:pt x="7081" y="3640"/>
                </a:lnTo>
                <a:lnTo>
                  <a:pt x="7081" y="3685"/>
                </a:lnTo>
                <a:lnTo>
                  <a:pt x="7082" y="3705"/>
                </a:lnTo>
                <a:lnTo>
                  <a:pt x="7092" y="3729"/>
                </a:lnTo>
                <a:lnTo>
                  <a:pt x="7094" y="3742"/>
                </a:lnTo>
                <a:lnTo>
                  <a:pt x="7108" y="3728"/>
                </a:lnTo>
                <a:lnTo>
                  <a:pt x="7120" y="3718"/>
                </a:lnTo>
                <a:lnTo>
                  <a:pt x="7131" y="3704"/>
                </a:lnTo>
                <a:lnTo>
                  <a:pt x="7139" y="3691"/>
                </a:lnTo>
                <a:lnTo>
                  <a:pt x="7150" y="3682"/>
                </a:lnTo>
                <a:lnTo>
                  <a:pt x="7172" y="3656"/>
                </a:lnTo>
                <a:lnTo>
                  <a:pt x="7184" y="3626"/>
                </a:lnTo>
                <a:lnTo>
                  <a:pt x="7185" y="3613"/>
                </a:lnTo>
                <a:lnTo>
                  <a:pt x="7184" y="3595"/>
                </a:lnTo>
                <a:lnTo>
                  <a:pt x="7188" y="3589"/>
                </a:lnTo>
                <a:lnTo>
                  <a:pt x="7192" y="3573"/>
                </a:lnTo>
                <a:lnTo>
                  <a:pt x="7187" y="3569"/>
                </a:lnTo>
                <a:lnTo>
                  <a:pt x="7192" y="3561"/>
                </a:lnTo>
                <a:lnTo>
                  <a:pt x="7198" y="3562"/>
                </a:lnTo>
                <a:lnTo>
                  <a:pt x="7203" y="3567"/>
                </a:lnTo>
                <a:lnTo>
                  <a:pt x="7212" y="3556"/>
                </a:lnTo>
                <a:lnTo>
                  <a:pt x="7228" y="3545"/>
                </a:lnTo>
                <a:lnTo>
                  <a:pt x="7252" y="3536"/>
                </a:lnTo>
                <a:lnTo>
                  <a:pt x="7269" y="3542"/>
                </a:lnTo>
                <a:lnTo>
                  <a:pt x="7268" y="3536"/>
                </a:lnTo>
                <a:lnTo>
                  <a:pt x="7264" y="3529"/>
                </a:lnTo>
                <a:lnTo>
                  <a:pt x="7262" y="3516"/>
                </a:lnTo>
                <a:lnTo>
                  <a:pt x="7262" y="3479"/>
                </a:lnTo>
                <a:lnTo>
                  <a:pt x="7263" y="3463"/>
                </a:lnTo>
                <a:lnTo>
                  <a:pt x="7273" y="3450"/>
                </a:lnTo>
                <a:lnTo>
                  <a:pt x="7301" y="3423"/>
                </a:lnTo>
                <a:lnTo>
                  <a:pt x="7319" y="3413"/>
                </a:lnTo>
                <a:lnTo>
                  <a:pt x="7335" y="3409"/>
                </a:lnTo>
                <a:lnTo>
                  <a:pt x="7341" y="3418"/>
                </a:lnTo>
                <a:lnTo>
                  <a:pt x="7354" y="3418"/>
                </a:lnTo>
                <a:lnTo>
                  <a:pt x="7366" y="3414"/>
                </a:lnTo>
                <a:lnTo>
                  <a:pt x="7382" y="3398"/>
                </a:lnTo>
                <a:lnTo>
                  <a:pt x="7384" y="3390"/>
                </a:lnTo>
                <a:lnTo>
                  <a:pt x="7365" y="3362"/>
                </a:lnTo>
                <a:lnTo>
                  <a:pt x="7360" y="3347"/>
                </a:lnTo>
                <a:lnTo>
                  <a:pt x="7357" y="3335"/>
                </a:lnTo>
                <a:lnTo>
                  <a:pt x="7359" y="3322"/>
                </a:lnTo>
                <a:lnTo>
                  <a:pt x="7362" y="3305"/>
                </a:lnTo>
                <a:lnTo>
                  <a:pt x="7368" y="3293"/>
                </a:lnTo>
                <a:lnTo>
                  <a:pt x="7372" y="3279"/>
                </a:lnTo>
                <a:lnTo>
                  <a:pt x="7381" y="3267"/>
                </a:lnTo>
                <a:lnTo>
                  <a:pt x="7397" y="3256"/>
                </a:lnTo>
                <a:lnTo>
                  <a:pt x="7394" y="3247"/>
                </a:lnTo>
                <a:lnTo>
                  <a:pt x="7391" y="3242"/>
                </a:lnTo>
                <a:lnTo>
                  <a:pt x="7389" y="3237"/>
                </a:lnTo>
                <a:lnTo>
                  <a:pt x="7405" y="3231"/>
                </a:lnTo>
                <a:lnTo>
                  <a:pt x="7422" y="3229"/>
                </a:lnTo>
                <a:lnTo>
                  <a:pt x="7429" y="3222"/>
                </a:lnTo>
                <a:lnTo>
                  <a:pt x="7431" y="3226"/>
                </a:lnTo>
                <a:lnTo>
                  <a:pt x="7424" y="3237"/>
                </a:lnTo>
                <a:lnTo>
                  <a:pt x="7416" y="3242"/>
                </a:lnTo>
                <a:lnTo>
                  <a:pt x="7413" y="3251"/>
                </a:lnTo>
                <a:lnTo>
                  <a:pt x="7422" y="3271"/>
                </a:lnTo>
                <a:lnTo>
                  <a:pt x="7431" y="3274"/>
                </a:lnTo>
                <a:lnTo>
                  <a:pt x="7435" y="3274"/>
                </a:lnTo>
                <a:lnTo>
                  <a:pt x="7445" y="3258"/>
                </a:lnTo>
                <a:lnTo>
                  <a:pt x="7447" y="3247"/>
                </a:lnTo>
                <a:lnTo>
                  <a:pt x="7442" y="3212"/>
                </a:lnTo>
                <a:lnTo>
                  <a:pt x="7437" y="3203"/>
                </a:lnTo>
                <a:lnTo>
                  <a:pt x="7421" y="3206"/>
                </a:lnTo>
                <a:lnTo>
                  <a:pt x="7419" y="3202"/>
                </a:lnTo>
                <a:lnTo>
                  <a:pt x="7419" y="3180"/>
                </a:lnTo>
                <a:lnTo>
                  <a:pt x="7416" y="3159"/>
                </a:lnTo>
                <a:lnTo>
                  <a:pt x="7418" y="3147"/>
                </a:lnTo>
                <a:lnTo>
                  <a:pt x="7421" y="3137"/>
                </a:lnTo>
                <a:lnTo>
                  <a:pt x="7434" y="3126"/>
                </a:lnTo>
                <a:lnTo>
                  <a:pt x="7445" y="3106"/>
                </a:lnTo>
                <a:lnTo>
                  <a:pt x="7443" y="3097"/>
                </a:lnTo>
                <a:lnTo>
                  <a:pt x="7413" y="3079"/>
                </a:lnTo>
                <a:lnTo>
                  <a:pt x="7400" y="3083"/>
                </a:lnTo>
                <a:lnTo>
                  <a:pt x="7397" y="3096"/>
                </a:lnTo>
                <a:lnTo>
                  <a:pt x="7394" y="3100"/>
                </a:lnTo>
                <a:lnTo>
                  <a:pt x="7387" y="3097"/>
                </a:lnTo>
                <a:lnTo>
                  <a:pt x="7381" y="3093"/>
                </a:lnTo>
                <a:lnTo>
                  <a:pt x="7377" y="3081"/>
                </a:lnTo>
                <a:lnTo>
                  <a:pt x="7377" y="3063"/>
                </a:lnTo>
                <a:lnTo>
                  <a:pt x="7381" y="3051"/>
                </a:lnTo>
                <a:lnTo>
                  <a:pt x="7386" y="3032"/>
                </a:lnTo>
                <a:lnTo>
                  <a:pt x="7393" y="3019"/>
                </a:lnTo>
                <a:lnTo>
                  <a:pt x="7407" y="2999"/>
                </a:lnTo>
                <a:lnTo>
                  <a:pt x="7420" y="2983"/>
                </a:lnTo>
                <a:lnTo>
                  <a:pt x="7427" y="2970"/>
                </a:lnTo>
                <a:lnTo>
                  <a:pt x="7426" y="2960"/>
                </a:lnTo>
                <a:lnTo>
                  <a:pt x="7430" y="2954"/>
                </a:lnTo>
                <a:lnTo>
                  <a:pt x="7440" y="2957"/>
                </a:lnTo>
                <a:lnTo>
                  <a:pt x="7437" y="2950"/>
                </a:lnTo>
                <a:lnTo>
                  <a:pt x="7437" y="2943"/>
                </a:lnTo>
                <a:lnTo>
                  <a:pt x="7446" y="2938"/>
                </a:lnTo>
                <a:lnTo>
                  <a:pt x="7450" y="2932"/>
                </a:lnTo>
                <a:lnTo>
                  <a:pt x="7446" y="2918"/>
                </a:lnTo>
                <a:lnTo>
                  <a:pt x="7447" y="2905"/>
                </a:lnTo>
                <a:lnTo>
                  <a:pt x="7454" y="2892"/>
                </a:lnTo>
                <a:lnTo>
                  <a:pt x="7456" y="2881"/>
                </a:lnTo>
                <a:lnTo>
                  <a:pt x="7462" y="2875"/>
                </a:lnTo>
                <a:lnTo>
                  <a:pt x="7472" y="2871"/>
                </a:lnTo>
                <a:lnTo>
                  <a:pt x="7485" y="2862"/>
                </a:lnTo>
                <a:lnTo>
                  <a:pt x="7492" y="2867"/>
                </a:lnTo>
                <a:lnTo>
                  <a:pt x="7496" y="2876"/>
                </a:lnTo>
                <a:lnTo>
                  <a:pt x="7505" y="2864"/>
                </a:lnTo>
                <a:lnTo>
                  <a:pt x="7517" y="2855"/>
                </a:lnTo>
                <a:lnTo>
                  <a:pt x="7527" y="2865"/>
                </a:lnTo>
                <a:lnTo>
                  <a:pt x="7532" y="2879"/>
                </a:lnTo>
                <a:lnTo>
                  <a:pt x="7542" y="2881"/>
                </a:lnTo>
                <a:lnTo>
                  <a:pt x="7547" y="2864"/>
                </a:lnTo>
                <a:lnTo>
                  <a:pt x="7547" y="2852"/>
                </a:lnTo>
                <a:lnTo>
                  <a:pt x="7556" y="2840"/>
                </a:lnTo>
                <a:lnTo>
                  <a:pt x="7563" y="2836"/>
                </a:lnTo>
                <a:lnTo>
                  <a:pt x="7581" y="2830"/>
                </a:lnTo>
                <a:lnTo>
                  <a:pt x="7588" y="2824"/>
                </a:lnTo>
                <a:lnTo>
                  <a:pt x="7598" y="2809"/>
                </a:lnTo>
                <a:lnTo>
                  <a:pt x="7604" y="2803"/>
                </a:lnTo>
                <a:lnTo>
                  <a:pt x="7609" y="2806"/>
                </a:lnTo>
                <a:lnTo>
                  <a:pt x="7612" y="2814"/>
                </a:lnTo>
                <a:lnTo>
                  <a:pt x="7607" y="2821"/>
                </a:lnTo>
                <a:lnTo>
                  <a:pt x="7610" y="2841"/>
                </a:lnTo>
                <a:lnTo>
                  <a:pt x="7606" y="2855"/>
                </a:lnTo>
                <a:lnTo>
                  <a:pt x="7606" y="2864"/>
                </a:lnTo>
                <a:lnTo>
                  <a:pt x="7604" y="2870"/>
                </a:lnTo>
                <a:lnTo>
                  <a:pt x="7602" y="2875"/>
                </a:lnTo>
                <a:lnTo>
                  <a:pt x="7602" y="2880"/>
                </a:lnTo>
                <a:lnTo>
                  <a:pt x="7606" y="2880"/>
                </a:lnTo>
                <a:lnTo>
                  <a:pt x="7618" y="2863"/>
                </a:lnTo>
                <a:lnTo>
                  <a:pt x="7647" y="2835"/>
                </a:lnTo>
                <a:lnTo>
                  <a:pt x="7649" y="2828"/>
                </a:lnTo>
                <a:lnTo>
                  <a:pt x="7647" y="2819"/>
                </a:lnTo>
                <a:lnTo>
                  <a:pt x="7650" y="2815"/>
                </a:lnTo>
                <a:lnTo>
                  <a:pt x="7658" y="2822"/>
                </a:lnTo>
                <a:lnTo>
                  <a:pt x="7667" y="2814"/>
                </a:lnTo>
                <a:lnTo>
                  <a:pt x="7678" y="2812"/>
                </a:lnTo>
                <a:lnTo>
                  <a:pt x="7694" y="2800"/>
                </a:lnTo>
                <a:lnTo>
                  <a:pt x="7706" y="2799"/>
                </a:lnTo>
                <a:lnTo>
                  <a:pt x="7714" y="2790"/>
                </a:lnTo>
                <a:lnTo>
                  <a:pt x="7720" y="2795"/>
                </a:lnTo>
                <a:lnTo>
                  <a:pt x="7726" y="2794"/>
                </a:lnTo>
                <a:lnTo>
                  <a:pt x="7755" y="2795"/>
                </a:lnTo>
                <a:lnTo>
                  <a:pt x="7770" y="2799"/>
                </a:lnTo>
                <a:lnTo>
                  <a:pt x="7781" y="2804"/>
                </a:lnTo>
                <a:lnTo>
                  <a:pt x="7795" y="2815"/>
                </a:lnTo>
                <a:lnTo>
                  <a:pt x="7800" y="2827"/>
                </a:lnTo>
                <a:lnTo>
                  <a:pt x="7819" y="2857"/>
                </a:lnTo>
                <a:lnTo>
                  <a:pt x="7820" y="2863"/>
                </a:lnTo>
                <a:lnTo>
                  <a:pt x="7833" y="2865"/>
                </a:lnTo>
                <a:lnTo>
                  <a:pt x="7836" y="2863"/>
                </a:lnTo>
                <a:lnTo>
                  <a:pt x="7836" y="2846"/>
                </a:lnTo>
                <a:lnTo>
                  <a:pt x="7848" y="2820"/>
                </a:lnTo>
                <a:lnTo>
                  <a:pt x="7848" y="2814"/>
                </a:lnTo>
                <a:lnTo>
                  <a:pt x="7845" y="2811"/>
                </a:lnTo>
                <a:lnTo>
                  <a:pt x="7852" y="2809"/>
                </a:lnTo>
                <a:lnTo>
                  <a:pt x="7865" y="2800"/>
                </a:lnTo>
                <a:lnTo>
                  <a:pt x="7871" y="2799"/>
                </a:lnTo>
                <a:lnTo>
                  <a:pt x="7875" y="2792"/>
                </a:lnTo>
                <a:lnTo>
                  <a:pt x="7879" y="2795"/>
                </a:lnTo>
                <a:lnTo>
                  <a:pt x="7886" y="2795"/>
                </a:lnTo>
                <a:lnTo>
                  <a:pt x="7899" y="2778"/>
                </a:lnTo>
                <a:lnTo>
                  <a:pt x="7903" y="2777"/>
                </a:lnTo>
                <a:lnTo>
                  <a:pt x="7903" y="2772"/>
                </a:lnTo>
                <a:lnTo>
                  <a:pt x="7913" y="2765"/>
                </a:lnTo>
                <a:lnTo>
                  <a:pt x="7921" y="2763"/>
                </a:lnTo>
                <a:lnTo>
                  <a:pt x="7925" y="2760"/>
                </a:lnTo>
                <a:lnTo>
                  <a:pt x="7931" y="2758"/>
                </a:lnTo>
                <a:lnTo>
                  <a:pt x="7932" y="2754"/>
                </a:lnTo>
                <a:lnTo>
                  <a:pt x="7931" y="2749"/>
                </a:lnTo>
                <a:lnTo>
                  <a:pt x="7926" y="2744"/>
                </a:lnTo>
                <a:lnTo>
                  <a:pt x="7927" y="2739"/>
                </a:lnTo>
                <a:lnTo>
                  <a:pt x="7936" y="2746"/>
                </a:lnTo>
                <a:lnTo>
                  <a:pt x="7941" y="2749"/>
                </a:lnTo>
                <a:lnTo>
                  <a:pt x="7946" y="2745"/>
                </a:lnTo>
                <a:lnTo>
                  <a:pt x="7948" y="2733"/>
                </a:lnTo>
                <a:lnTo>
                  <a:pt x="7946" y="2727"/>
                </a:lnTo>
                <a:lnTo>
                  <a:pt x="7957" y="2727"/>
                </a:lnTo>
                <a:lnTo>
                  <a:pt x="7968" y="2719"/>
                </a:lnTo>
                <a:lnTo>
                  <a:pt x="7970" y="2719"/>
                </a:lnTo>
                <a:lnTo>
                  <a:pt x="7973" y="2714"/>
                </a:lnTo>
                <a:lnTo>
                  <a:pt x="7968" y="2703"/>
                </a:lnTo>
                <a:lnTo>
                  <a:pt x="7972" y="2701"/>
                </a:lnTo>
                <a:lnTo>
                  <a:pt x="7978" y="2706"/>
                </a:lnTo>
                <a:lnTo>
                  <a:pt x="7981" y="2706"/>
                </a:lnTo>
                <a:lnTo>
                  <a:pt x="7988" y="2702"/>
                </a:lnTo>
                <a:lnTo>
                  <a:pt x="7992" y="2696"/>
                </a:lnTo>
                <a:lnTo>
                  <a:pt x="7996" y="2688"/>
                </a:lnTo>
                <a:lnTo>
                  <a:pt x="8000" y="2688"/>
                </a:lnTo>
                <a:lnTo>
                  <a:pt x="8002" y="2684"/>
                </a:lnTo>
                <a:lnTo>
                  <a:pt x="8004" y="2671"/>
                </a:lnTo>
                <a:lnTo>
                  <a:pt x="8006" y="2664"/>
                </a:lnTo>
                <a:lnTo>
                  <a:pt x="8012" y="2665"/>
                </a:lnTo>
                <a:lnTo>
                  <a:pt x="8017" y="2674"/>
                </a:lnTo>
                <a:lnTo>
                  <a:pt x="8022" y="2675"/>
                </a:lnTo>
                <a:lnTo>
                  <a:pt x="8027" y="2672"/>
                </a:lnTo>
                <a:lnTo>
                  <a:pt x="8040" y="2660"/>
                </a:lnTo>
                <a:lnTo>
                  <a:pt x="8067" y="2652"/>
                </a:lnTo>
                <a:lnTo>
                  <a:pt x="8075" y="2644"/>
                </a:lnTo>
                <a:lnTo>
                  <a:pt x="8090" y="2637"/>
                </a:lnTo>
                <a:lnTo>
                  <a:pt x="8093" y="2629"/>
                </a:lnTo>
                <a:lnTo>
                  <a:pt x="8094" y="2623"/>
                </a:lnTo>
                <a:lnTo>
                  <a:pt x="8094" y="2616"/>
                </a:lnTo>
                <a:lnTo>
                  <a:pt x="8103" y="2614"/>
                </a:lnTo>
                <a:lnTo>
                  <a:pt x="8102" y="2618"/>
                </a:lnTo>
                <a:lnTo>
                  <a:pt x="8099" y="2625"/>
                </a:lnTo>
                <a:lnTo>
                  <a:pt x="8103" y="2625"/>
                </a:lnTo>
                <a:lnTo>
                  <a:pt x="8126" y="2612"/>
                </a:lnTo>
                <a:lnTo>
                  <a:pt x="8133" y="2612"/>
                </a:lnTo>
                <a:lnTo>
                  <a:pt x="8146" y="2605"/>
                </a:lnTo>
                <a:lnTo>
                  <a:pt x="8182" y="2579"/>
                </a:lnTo>
                <a:lnTo>
                  <a:pt x="8209" y="2569"/>
                </a:lnTo>
                <a:lnTo>
                  <a:pt x="8212" y="2566"/>
                </a:lnTo>
                <a:lnTo>
                  <a:pt x="8210" y="2563"/>
                </a:lnTo>
                <a:lnTo>
                  <a:pt x="8205" y="2559"/>
                </a:lnTo>
                <a:lnTo>
                  <a:pt x="8199" y="2543"/>
                </a:lnTo>
                <a:lnTo>
                  <a:pt x="8196" y="2534"/>
                </a:lnTo>
                <a:lnTo>
                  <a:pt x="8200" y="2530"/>
                </a:lnTo>
                <a:lnTo>
                  <a:pt x="8204" y="2536"/>
                </a:lnTo>
                <a:lnTo>
                  <a:pt x="8209" y="2548"/>
                </a:lnTo>
                <a:lnTo>
                  <a:pt x="8215" y="2557"/>
                </a:lnTo>
                <a:lnTo>
                  <a:pt x="8219" y="2557"/>
                </a:lnTo>
                <a:lnTo>
                  <a:pt x="8219" y="2563"/>
                </a:lnTo>
                <a:lnTo>
                  <a:pt x="8221" y="2566"/>
                </a:lnTo>
                <a:lnTo>
                  <a:pt x="8232" y="2567"/>
                </a:lnTo>
                <a:lnTo>
                  <a:pt x="8231" y="2559"/>
                </a:lnTo>
                <a:lnTo>
                  <a:pt x="8227" y="2553"/>
                </a:lnTo>
                <a:lnTo>
                  <a:pt x="8233" y="2553"/>
                </a:lnTo>
                <a:lnTo>
                  <a:pt x="8237" y="2561"/>
                </a:lnTo>
                <a:lnTo>
                  <a:pt x="8243" y="2568"/>
                </a:lnTo>
                <a:lnTo>
                  <a:pt x="8253" y="2568"/>
                </a:lnTo>
                <a:lnTo>
                  <a:pt x="8266" y="2573"/>
                </a:lnTo>
                <a:lnTo>
                  <a:pt x="8275" y="2582"/>
                </a:lnTo>
                <a:lnTo>
                  <a:pt x="8290" y="2591"/>
                </a:lnTo>
                <a:lnTo>
                  <a:pt x="8306" y="2596"/>
                </a:lnTo>
                <a:lnTo>
                  <a:pt x="8309" y="2594"/>
                </a:lnTo>
                <a:lnTo>
                  <a:pt x="8313" y="2582"/>
                </a:lnTo>
                <a:lnTo>
                  <a:pt x="8320" y="2580"/>
                </a:lnTo>
                <a:lnTo>
                  <a:pt x="8334" y="2558"/>
                </a:lnTo>
                <a:lnTo>
                  <a:pt x="8338" y="2545"/>
                </a:lnTo>
                <a:lnTo>
                  <a:pt x="8334" y="2535"/>
                </a:lnTo>
                <a:lnTo>
                  <a:pt x="8324" y="2526"/>
                </a:lnTo>
                <a:lnTo>
                  <a:pt x="8311" y="2521"/>
                </a:lnTo>
                <a:lnTo>
                  <a:pt x="8308" y="2518"/>
                </a:lnTo>
                <a:lnTo>
                  <a:pt x="8307" y="2512"/>
                </a:lnTo>
                <a:lnTo>
                  <a:pt x="8309" y="2512"/>
                </a:lnTo>
                <a:lnTo>
                  <a:pt x="8316" y="2509"/>
                </a:lnTo>
                <a:lnTo>
                  <a:pt x="8327" y="2510"/>
                </a:lnTo>
                <a:lnTo>
                  <a:pt x="8332" y="2507"/>
                </a:lnTo>
                <a:lnTo>
                  <a:pt x="8324" y="2491"/>
                </a:lnTo>
                <a:lnTo>
                  <a:pt x="8317" y="2491"/>
                </a:lnTo>
                <a:lnTo>
                  <a:pt x="8308" y="2478"/>
                </a:lnTo>
                <a:lnTo>
                  <a:pt x="8301" y="2464"/>
                </a:lnTo>
                <a:lnTo>
                  <a:pt x="8297" y="2443"/>
                </a:lnTo>
                <a:lnTo>
                  <a:pt x="8295" y="2435"/>
                </a:lnTo>
                <a:lnTo>
                  <a:pt x="8291" y="2396"/>
                </a:lnTo>
                <a:lnTo>
                  <a:pt x="8280" y="2402"/>
                </a:lnTo>
                <a:lnTo>
                  <a:pt x="8271" y="2390"/>
                </a:lnTo>
                <a:lnTo>
                  <a:pt x="8270" y="2384"/>
                </a:lnTo>
                <a:lnTo>
                  <a:pt x="8280" y="2381"/>
                </a:lnTo>
                <a:lnTo>
                  <a:pt x="8284" y="2384"/>
                </a:lnTo>
                <a:lnTo>
                  <a:pt x="8280" y="2369"/>
                </a:lnTo>
                <a:lnTo>
                  <a:pt x="8273" y="2347"/>
                </a:lnTo>
                <a:lnTo>
                  <a:pt x="8266" y="2359"/>
                </a:lnTo>
                <a:lnTo>
                  <a:pt x="8260" y="2363"/>
                </a:lnTo>
                <a:lnTo>
                  <a:pt x="8249" y="2358"/>
                </a:lnTo>
                <a:lnTo>
                  <a:pt x="8242" y="2349"/>
                </a:lnTo>
                <a:lnTo>
                  <a:pt x="8231" y="2346"/>
                </a:lnTo>
                <a:lnTo>
                  <a:pt x="8222" y="2335"/>
                </a:lnTo>
                <a:lnTo>
                  <a:pt x="8221" y="2321"/>
                </a:lnTo>
                <a:lnTo>
                  <a:pt x="8221" y="2311"/>
                </a:lnTo>
                <a:lnTo>
                  <a:pt x="8222" y="2300"/>
                </a:lnTo>
                <a:lnTo>
                  <a:pt x="8230" y="2292"/>
                </a:lnTo>
                <a:lnTo>
                  <a:pt x="8239" y="2300"/>
                </a:lnTo>
                <a:lnTo>
                  <a:pt x="8258" y="2305"/>
                </a:lnTo>
                <a:lnTo>
                  <a:pt x="8268" y="2298"/>
                </a:lnTo>
                <a:lnTo>
                  <a:pt x="8266" y="2302"/>
                </a:lnTo>
                <a:lnTo>
                  <a:pt x="8271" y="2309"/>
                </a:lnTo>
                <a:lnTo>
                  <a:pt x="8289" y="2305"/>
                </a:lnTo>
                <a:lnTo>
                  <a:pt x="8285" y="2314"/>
                </a:lnTo>
                <a:lnTo>
                  <a:pt x="8286" y="2319"/>
                </a:lnTo>
                <a:lnTo>
                  <a:pt x="8298" y="2310"/>
                </a:lnTo>
                <a:lnTo>
                  <a:pt x="8306" y="2299"/>
                </a:lnTo>
                <a:lnTo>
                  <a:pt x="8320" y="2292"/>
                </a:lnTo>
                <a:lnTo>
                  <a:pt x="8335" y="2288"/>
                </a:lnTo>
                <a:lnTo>
                  <a:pt x="8355" y="2263"/>
                </a:lnTo>
                <a:lnTo>
                  <a:pt x="8363" y="2256"/>
                </a:lnTo>
                <a:lnTo>
                  <a:pt x="8363" y="2254"/>
                </a:lnTo>
                <a:lnTo>
                  <a:pt x="8377" y="2243"/>
                </a:lnTo>
                <a:lnTo>
                  <a:pt x="8393" y="2219"/>
                </a:lnTo>
                <a:lnTo>
                  <a:pt x="8395" y="2204"/>
                </a:lnTo>
                <a:lnTo>
                  <a:pt x="8404" y="2193"/>
                </a:lnTo>
                <a:lnTo>
                  <a:pt x="8403" y="2179"/>
                </a:lnTo>
                <a:lnTo>
                  <a:pt x="8390" y="2170"/>
                </a:lnTo>
                <a:lnTo>
                  <a:pt x="8373" y="2149"/>
                </a:lnTo>
                <a:lnTo>
                  <a:pt x="8372" y="2130"/>
                </a:lnTo>
                <a:lnTo>
                  <a:pt x="8370" y="2115"/>
                </a:lnTo>
                <a:lnTo>
                  <a:pt x="8378" y="2115"/>
                </a:lnTo>
                <a:lnTo>
                  <a:pt x="8384" y="2111"/>
                </a:lnTo>
                <a:lnTo>
                  <a:pt x="8389" y="2119"/>
                </a:lnTo>
                <a:lnTo>
                  <a:pt x="8402" y="2112"/>
                </a:lnTo>
                <a:lnTo>
                  <a:pt x="8400" y="2088"/>
                </a:lnTo>
                <a:lnTo>
                  <a:pt x="8408" y="2095"/>
                </a:lnTo>
                <a:lnTo>
                  <a:pt x="8410" y="2085"/>
                </a:lnTo>
                <a:lnTo>
                  <a:pt x="8413" y="2096"/>
                </a:lnTo>
                <a:lnTo>
                  <a:pt x="8424" y="2110"/>
                </a:lnTo>
                <a:lnTo>
                  <a:pt x="8431" y="2107"/>
                </a:lnTo>
                <a:lnTo>
                  <a:pt x="8437" y="2095"/>
                </a:lnTo>
                <a:lnTo>
                  <a:pt x="8440" y="2085"/>
                </a:lnTo>
                <a:lnTo>
                  <a:pt x="8446" y="2084"/>
                </a:lnTo>
                <a:lnTo>
                  <a:pt x="8447" y="2087"/>
                </a:lnTo>
                <a:lnTo>
                  <a:pt x="8443" y="2106"/>
                </a:lnTo>
                <a:lnTo>
                  <a:pt x="8445" y="2120"/>
                </a:lnTo>
                <a:lnTo>
                  <a:pt x="8436" y="2126"/>
                </a:lnTo>
                <a:lnTo>
                  <a:pt x="8430" y="2126"/>
                </a:lnTo>
                <a:lnTo>
                  <a:pt x="8422" y="2123"/>
                </a:lnTo>
                <a:lnTo>
                  <a:pt x="8427" y="2137"/>
                </a:lnTo>
                <a:lnTo>
                  <a:pt x="8432" y="2147"/>
                </a:lnTo>
                <a:lnTo>
                  <a:pt x="8437" y="2158"/>
                </a:lnTo>
                <a:lnTo>
                  <a:pt x="8443" y="2159"/>
                </a:lnTo>
                <a:lnTo>
                  <a:pt x="8448" y="2173"/>
                </a:lnTo>
                <a:lnTo>
                  <a:pt x="8448" y="2190"/>
                </a:lnTo>
                <a:lnTo>
                  <a:pt x="8459" y="2195"/>
                </a:lnTo>
                <a:lnTo>
                  <a:pt x="8473" y="2195"/>
                </a:lnTo>
                <a:lnTo>
                  <a:pt x="8491" y="2200"/>
                </a:lnTo>
                <a:lnTo>
                  <a:pt x="8511" y="2193"/>
                </a:lnTo>
                <a:lnTo>
                  <a:pt x="8516" y="2185"/>
                </a:lnTo>
                <a:lnTo>
                  <a:pt x="8526" y="2184"/>
                </a:lnTo>
                <a:lnTo>
                  <a:pt x="8546" y="2187"/>
                </a:lnTo>
                <a:lnTo>
                  <a:pt x="8556" y="2185"/>
                </a:lnTo>
                <a:lnTo>
                  <a:pt x="8564" y="2192"/>
                </a:lnTo>
                <a:lnTo>
                  <a:pt x="8569" y="2200"/>
                </a:lnTo>
                <a:lnTo>
                  <a:pt x="8578" y="2200"/>
                </a:lnTo>
                <a:lnTo>
                  <a:pt x="8589" y="2204"/>
                </a:lnTo>
                <a:lnTo>
                  <a:pt x="8588" y="2222"/>
                </a:lnTo>
                <a:lnTo>
                  <a:pt x="8593" y="2233"/>
                </a:lnTo>
                <a:lnTo>
                  <a:pt x="8593" y="2247"/>
                </a:lnTo>
                <a:lnTo>
                  <a:pt x="8591" y="2259"/>
                </a:lnTo>
                <a:lnTo>
                  <a:pt x="8613" y="2278"/>
                </a:lnTo>
                <a:lnTo>
                  <a:pt x="8618" y="2286"/>
                </a:lnTo>
                <a:lnTo>
                  <a:pt x="8619" y="2293"/>
                </a:lnTo>
                <a:lnTo>
                  <a:pt x="8630" y="2294"/>
                </a:lnTo>
                <a:lnTo>
                  <a:pt x="8640" y="2299"/>
                </a:lnTo>
                <a:lnTo>
                  <a:pt x="8645" y="2298"/>
                </a:lnTo>
                <a:lnTo>
                  <a:pt x="8637" y="2292"/>
                </a:lnTo>
                <a:lnTo>
                  <a:pt x="8644" y="2281"/>
                </a:lnTo>
                <a:lnTo>
                  <a:pt x="8646" y="2287"/>
                </a:lnTo>
                <a:lnTo>
                  <a:pt x="8656" y="2288"/>
                </a:lnTo>
                <a:lnTo>
                  <a:pt x="8656" y="2272"/>
                </a:lnTo>
                <a:lnTo>
                  <a:pt x="8660" y="2266"/>
                </a:lnTo>
                <a:lnTo>
                  <a:pt x="8661" y="2270"/>
                </a:lnTo>
                <a:lnTo>
                  <a:pt x="8660" y="2286"/>
                </a:lnTo>
                <a:lnTo>
                  <a:pt x="8652" y="2295"/>
                </a:lnTo>
                <a:lnTo>
                  <a:pt x="8668" y="2309"/>
                </a:lnTo>
                <a:lnTo>
                  <a:pt x="8678" y="2309"/>
                </a:lnTo>
                <a:lnTo>
                  <a:pt x="8684" y="2313"/>
                </a:lnTo>
                <a:lnTo>
                  <a:pt x="8682" y="2319"/>
                </a:lnTo>
                <a:lnTo>
                  <a:pt x="8693" y="2329"/>
                </a:lnTo>
                <a:lnTo>
                  <a:pt x="8693" y="2340"/>
                </a:lnTo>
                <a:lnTo>
                  <a:pt x="8705" y="2340"/>
                </a:lnTo>
                <a:lnTo>
                  <a:pt x="8709" y="2330"/>
                </a:lnTo>
                <a:lnTo>
                  <a:pt x="8707" y="2345"/>
                </a:lnTo>
                <a:lnTo>
                  <a:pt x="8718" y="2348"/>
                </a:lnTo>
                <a:lnTo>
                  <a:pt x="8727" y="2343"/>
                </a:lnTo>
                <a:lnTo>
                  <a:pt x="8731" y="2331"/>
                </a:lnTo>
                <a:lnTo>
                  <a:pt x="8732" y="2317"/>
                </a:lnTo>
                <a:lnTo>
                  <a:pt x="8737" y="2324"/>
                </a:lnTo>
                <a:lnTo>
                  <a:pt x="8736" y="2332"/>
                </a:lnTo>
                <a:lnTo>
                  <a:pt x="8728" y="2351"/>
                </a:lnTo>
                <a:lnTo>
                  <a:pt x="8736" y="2358"/>
                </a:lnTo>
                <a:lnTo>
                  <a:pt x="8744" y="2360"/>
                </a:lnTo>
                <a:lnTo>
                  <a:pt x="8749" y="2359"/>
                </a:lnTo>
                <a:lnTo>
                  <a:pt x="8757" y="2352"/>
                </a:lnTo>
                <a:lnTo>
                  <a:pt x="8757" y="2335"/>
                </a:lnTo>
                <a:lnTo>
                  <a:pt x="8747" y="2333"/>
                </a:lnTo>
                <a:lnTo>
                  <a:pt x="8746" y="2329"/>
                </a:lnTo>
                <a:lnTo>
                  <a:pt x="8755" y="2326"/>
                </a:lnTo>
                <a:lnTo>
                  <a:pt x="8764" y="2331"/>
                </a:lnTo>
                <a:lnTo>
                  <a:pt x="8773" y="2341"/>
                </a:lnTo>
                <a:lnTo>
                  <a:pt x="8785" y="2337"/>
                </a:lnTo>
                <a:lnTo>
                  <a:pt x="8776" y="2319"/>
                </a:lnTo>
                <a:lnTo>
                  <a:pt x="8776" y="2315"/>
                </a:lnTo>
                <a:lnTo>
                  <a:pt x="8770" y="2309"/>
                </a:lnTo>
                <a:lnTo>
                  <a:pt x="8758" y="2311"/>
                </a:lnTo>
                <a:lnTo>
                  <a:pt x="8758" y="2309"/>
                </a:lnTo>
                <a:lnTo>
                  <a:pt x="8752" y="2305"/>
                </a:lnTo>
                <a:lnTo>
                  <a:pt x="8750" y="2300"/>
                </a:lnTo>
                <a:lnTo>
                  <a:pt x="8761" y="2299"/>
                </a:lnTo>
                <a:lnTo>
                  <a:pt x="8764" y="2293"/>
                </a:lnTo>
                <a:lnTo>
                  <a:pt x="8758" y="2287"/>
                </a:lnTo>
                <a:lnTo>
                  <a:pt x="8744" y="2290"/>
                </a:lnTo>
                <a:lnTo>
                  <a:pt x="8753" y="2283"/>
                </a:lnTo>
                <a:lnTo>
                  <a:pt x="8765" y="2283"/>
                </a:lnTo>
                <a:lnTo>
                  <a:pt x="8770" y="2278"/>
                </a:lnTo>
                <a:lnTo>
                  <a:pt x="8769" y="2270"/>
                </a:lnTo>
                <a:lnTo>
                  <a:pt x="8779" y="2276"/>
                </a:lnTo>
                <a:lnTo>
                  <a:pt x="8801" y="2256"/>
                </a:lnTo>
                <a:lnTo>
                  <a:pt x="8796" y="2249"/>
                </a:lnTo>
                <a:lnTo>
                  <a:pt x="8790" y="2236"/>
                </a:lnTo>
                <a:lnTo>
                  <a:pt x="8780" y="2238"/>
                </a:lnTo>
                <a:lnTo>
                  <a:pt x="8769" y="2233"/>
                </a:lnTo>
                <a:lnTo>
                  <a:pt x="8795" y="2232"/>
                </a:lnTo>
                <a:lnTo>
                  <a:pt x="8792" y="2220"/>
                </a:lnTo>
                <a:lnTo>
                  <a:pt x="8796" y="2209"/>
                </a:lnTo>
                <a:lnTo>
                  <a:pt x="8811" y="2197"/>
                </a:lnTo>
                <a:lnTo>
                  <a:pt x="8824" y="2195"/>
                </a:lnTo>
                <a:lnTo>
                  <a:pt x="8841" y="2201"/>
                </a:lnTo>
                <a:lnTo>
                  <a:pt x="8852" y="2201"/>
                </a:lnTo>
                <a:lnTo>
                  <a:pt x="8857" y="2195"/>
                </a:lnTo>
                <a:lnTo>
                  <a:pt x="8854" y="2186"/>
                </a:lnTo>
                <a:lnTo>
                  <a:pt x="8839" y="2176"/>
                </a:lnTo>
                <a:lnTo>
                  <a:pt x="8835" y="2160"/>
                </a:lnTo>
                <a:lnTo>
                  <a:pt x="8840" y="2153"/>
                </a:lnTo>
                <a:lnTo>
                  <a:pt x="8850" y="2166"/>
                </a:lnTo>
                <a:lnTo>
                  <a:pt x="8861" y="2173"/>
                </a:lnTo>
                <a:lnTo>
                  <a:pt x="8867" y="2182"/>
                </a:lnTo>
                <a:lnTo>
                  <a:pt x="8881" y="2184"/>
                </a:lnTo>
                <a:lnTo>
                  <a:pt x="8883" y="2174"/>
                </a:lnTo>
                <a:lnTo>
                  <a:pt x="8882" y="2164"/>
                </a:lnTo>
                <a:lnTo>
                  <a:pt x="8886" y="2142"/>
                </a:lnTo>
                <a:lnTo>
                  <a:pt x="8898" y="2137"/>
                </a:lnTo>
                <a:lnTo>
                  <a:pt x="8906" y="2126"/>
                </a:lnTo>
                <a:lnTo>
                  <a:pt x="8916" y="2125"/>
                </a:lnTo>
                <a:lnTo>
                  <a:pt x="8926" y="2127"/>
                </a:lnTo>
                <a:lnTo>
                  <a:pt x="8931" y="2116"/>
                </a:lnTo>
                <a:lnTo>
                  <a:pt x="8921" y="2114"/>
                </a:lnTo>
                <a:lnTo>
                  <a:pt x="8917" y="2116"/>
                </a:lnTo>
                <a:lnTo>
                  <a:pt x="8909" y="2110"/>
                </a:lnTo>
                <a:lnTo>
                  <a:pt x="8902" y="2109"/>
                </a:lnTo>
                <a:lnTo>
                  <a:pt x="8904" y="2101"/>
                </a:lnTo>
                <a:lnTo>
                  <a:pt x="8895" y="2091"/>
                </a:lnTo>
                <a:lnTo>
                  <a:pt x="8883" y="2104"/>
                </a:lnTo>
                <a:lnTo>
                  <a:pt x="8878" y="2098"/>
                </a:lnTo>
                <a:lnTo>
                  <a:pt x="8886" y="2093"/>
                </a:lnTo>
                <a:lnTo>
                  <a:pt x="8886" y="2089"/>
                </a:lnTo>
                <a:lnTo>
                  <a:pt x="8874" y="2078"/>
                </a:lnTo>
                <a:lnTo>
                  <a:pt x="8862" y="2071"/>
                </a:lnTo>
                <a:lnTo>
                  <a:pt x="8856" y="2058"/>
                </a:lnTo>
                <a:lnTo>
                  <a:pt x="8841" y="2046"/>
                </a:lnTo>
                <a:lnTo>
                  <a:pt x="8834" y="2035"/>
                </a:lnTo>
                <a:lnTo>
                  <a:pt x="8834" y="2026"/>
                </a:lnTo>
                <a:lnTo>
                  <a:pt x="8823" y="2020"/>
                </a:lnTo>
                <a:lnTo>
                  <a:pt x="8819" y="2013"/>
                </a:lnTo>
                <a:lnTo>
                  <a:pt x="8817" y="2002"/>
                </a:lnTo>
                <a:lnTo>
                  <a:pt x="8769" y="1992"/>
                </a:lnTo>
                <a:lnTo>
                  <a:pt x="8759" y="1996"/>
                </a:lnTo>
                <a:lnTo>
                  <a:pt x="8781" y="2002"/>
                </a:lnTo>
                <a:lnTo>
                  <a:pt x="8777" y="2009"/>
                </a:lnTo>
                <a:lnTo>
                  <a:pt x="8766" y="2010"/>
                </a:lnTo>
                <a:lnTo>
                  <a:pt x="8755" y="2008"/>
                </a:lnTo>
                <a:lnTo>
                  <a:pt x="8737" y="1997"/>
                </a:lnTo>
                <a:lnTo>
                  <a:pt x="8741" y="2010"/>
                </a:lnTo>
                <a:lnTo>
                  <a:pt x="8737" y="2019"/>
                </a:lnTo>
                <a:lnTo>
                  <a:pt x="8732" y="2019"/>
                </a:lnTo>
                <a:lnTo>
                  <a:pt x="8728" y="2009"/>
                </a:lnTo>
                <a:lnTo>
                  <a:pt x="8723" y="2002"/>
                </a:lnTo>
                <a:lnTo>
                  <a:pt x="8726" y="1992"/>
                </a:lnTo>
                <a:lnTo>
                  <a:pt x="8734" y="1990"/>
                </a:lnTo>
                <a:lnTo>
                  <a:pt x="8723" y="1983"/>
                </a:lnTo>
                <a:lnTo>
                  <a:pt x="8717" y="1983"/>
                </a:lnTo>
                <a:lnTo>
                  <a:pt x="8715" y="1977"/>
                </a:lnTo>
                <a:lnTo>
                  <a:pt x="8707" y="1975"/>
                </a:lnTo>
                <a:lnTo>
                  <a:pt x="8709" y="1982"/>
                </a:lnTo>
                <a:lnTo>
                  <a:pt x="8704" y="1993"/>
                </a:lnTo>
                <a:lnTo>
                  <a:pt x="8700" y="1991"/>
                </a:lnTo>
                <a:lnTo>
                  <a:pt x="8698" y="1985"/>
                </a:lnTo>
                <a:lnTo>
                  <a:pt x="8685" y="1981"/>
                </a:lnTo>
                <a:lnTo>
                  <a:pt x="8674" y="1982"/>
                </a:lnTo>
                <a:lnTo>
                  <a:pt x="8663" y="1987"/>
                </a:lnTo>
                <a:lnTo>
                  <a:pt x="8668" y="1994"/>
                </a:lnTo>
                <a:lnTo>
                  <a:pt x="8671" y="1987"/>
                </a:lnTo>
                <a:lnTo>
                  <a:pt x="8683" y="1983"/>
                </a:lnTo>
                <a:lnTo>
                  <a:pt x="8684" y="1988"/>
                </a:lnTo>
                <a:lnTo>
                  <a:pt x="8677" y="1992"/>
                </a:lnTo>
                <a:lnTo>
                  <a:pt x="8690" y="1997"/>
                </a:lnTo>
                <a:lnTo>
                  <a:pt x="8690" y="2023"/>
                </a:lnTo>
                <a:lnTo>
                  <a:pt x="8685" y="2046"/>
                </a:lnTo>
                <a:lnTo>
                  <a:pt x="8693" y="2048"/>
                </a:lnTo>
                <a:lnTo>
                  <a:pt x="8696" y="2044"/>
                </a:lnTo>
                <a:lnTo>
                  <a:pt x="8700" y="2047"/>
                </a:lnTo>
                <a:lnTo>
                  <a:pt x="8706" y="2060"/>
                </a:lnTo>
                <a:lnTo>
                  <a:pt x="8706" y="2069"/>
                </a:lnTo>
                <a:lnTo>
                  <a:pt x="8704" y="2079"/>
                </a:lnTo>
                <a:lnTo>
                  <a:pt x="8696" y="2080"/>
                </a:lnTo>
                <a:lnTo>
                  <a:pt x="8693" y="2088"/>
                </a:lnTo>
                <a:lnTo>
                  <a:pt x="8693" y="2080"/>
                </a:lnTo>
                <a:lnTo>
                  <a:pt x="8695" y="2076"/>
                </a:lnTo>
                <a:lnTo>
                  <a:pt x="8695" y="2061"/>
                </a:lnTo>
                <a:lnTo>
                  <a:pt x="8683" y="2056"/>
                </a:lnTo>
                <a:lnTo>
                  <a:pt x="8673" y="2057"/>
                </a:lnTo>
                <a:lnTo>
                  <a:pt x="8671" y="2047"/>
                </a:lnTo>
                <a:lnTo>
                  <a:pt x="8672" y="2041"/>
                </a:lnTo>
                <a:lnTo>
                  <a:pt x="8660" y="2034"/>
                </a:lnTo>
                <a:lnTo>
                  <a:pt x="8655" y="2025"/>
                </a:lnTo>
                <a:lnTo>
                  <a:pt x="8657" y="2013"/>
                </a:lnTo>
                <a:lnTo>
                  <a:pt x="8656" y="2002"/>
                </a:lnTo>
                <a:lnTo>
                  <a:pt x="8650" y="1987"/>
                </a:lnTo>
                <a:lnTo>
                  <a:pt x="8647" y="1971"/>
                </a:lnTo>
                <a:lnTo>
                  <a:pt x="8642" y="1949"/>
                </a:lnTo>
                <a:lnTo>
                  <a:pt x="8637" y="1940"/>
                </a:lnTo>
                <a:lnTo>
                  <a:pt x="8640" y="1932"/>
                </a:lnTo>
                <a:lnTo>
                  <a:pt x="8647" y="1940"/>
                </a:lnTo>
                <a:lnTo>
                  <a:pt x="8648" y="1951"/>
                </a:lnTo>
                <a:lnTo>
                  <a:pt x="8651" y="1947"/>
                </a:lnTo>
                <a:lnTo>
                  <a:pt x="8647" y="1938"/>
                </a:lnTo>
                <a:lnTo>
                  <a:pt x="8623" y="1920"/>
                </a:lnTo>
                <a:lnTo>
                  <a:pt x="8619" y="1906"/>
                </a:lnTo>
                <a:lnTo>
                  <a:pt x="8618" y="1897"/>
                </a:lnTo>
                <a:lnTo>
                  <a:pt x="8592" y="1884"/>
                </a:lnTo>
                <a:lnTo>
                  <a:pt x="8588" y="1886"/>
                </a:lnTo>
                <a:lnTo>
                  <a:pt x="8592" y="1897"/>
                </a:lnTo>
                <a:lnTo>
                  <a:pt x="8599" y="1910"/>
                </a:lnTo>
                <a:lnTo>
                  <a:pt x="8605" y="1916"/>
                </a:lnTo>
                <a:lnTo>
                  <a:pt x="8610" y="1916"/>
                </a:lnTo>
                <a:lnTo>
                  <a:pt x="8615" y="1923"/>
                </a:lnTo>
                <a:lnTo>
                  <a:pt x="8617" y="1932"/>
                </a:lnTo>
                <a:lnTo>
                  <a:pt x="8608" y="1928"/>
                </a:lnTo>
                <a:lnTo>
                  <a:pt x="8578" y="1906"/>
                </a:lnTo>
                <a:lnTo>
                  <a:pt x="8569" y="1904"/>
                </a:lnTo>
                <a:lnTo>
                  <a:pt x="8559" y="1897"/>
                </a:lnTo>
                <a:lnTo>
                  <a:pt x="8564" y="1891"/>
                </a:lnTo>
                <a:lnTo>
                  <a:pt x="8574" y="1889"/>
                </a:lnTo>
                <a:lnTo>
                  <a:pt x="8575" y="1879"/>
                </a:lnTo>
                <a:lnTo>
                  <a:pt x="8577" y="1874"/>
                </a:lnTo>
                <a:lnTo>
                  <a:pt x="8556" y="1869"/>
                </a:lnTo>
                <a:lnTo>
                  <a:pt x="8545" y="1869"/>
                </a:lnTo>
                <a:lnTo>
                  <a:pt x="8538" y="1863"/>
                </a:lnTo>
                <a:lnTo>
                  <a:pt x="8527" y="1859"/>
                </a:lnTo>
                <a:lnTo>
                  <a:pt x="8532" y="1852"/>
                </a:lnTo>
                <a:lnTo>
                  <a:pt x="8537" y="1851"/>
                </a:lnTo>
                <a:lnTo>
                  <a:pt x="8534" y="1845"/>
                </a:lnTo>
                <a:lnTo>
                  <a:pt x="8532" y="1836"/>
                </a:lnTo>
                <a:lnTo>
                  <a:pt x="8515" y="1836"/>
                </a:lnTo>
                <a:lnTo>
                  <a:pt x="8517" y="1829"/>
                </a:lnTo>
                <a:lnTo>
                  <a:pt x="8510" y="1818"/>
                </a:lnTo>
                <a:lnTo>
                  <a:pt x="8501" y="1820"/>
                </a:lnTo>
                <a:lnTo>
                  <a:pt x="8501" y="1816"/>
                </a:lnTo>
                <a:lnTo>
                  <a:pt x="8489" y="1808"/>
                </a:lnTo>
                <a:lnTo>
                  <a:pt x="8470" y="1816"/>
                </a:lnTo>
                <a:lnTo>
                  <a:pt x="8469" y="1810"/>
                </a:lnTo>
                <a:lnTo>
                  <a:pt x="8472" y="1802"/>
                </a:lnTo>
                <a:lnTo>
                  <a:pt x="8470" y="1795"/>
                </a:lnTo>
                <a:lnTo>
                  <a:pt x="8465" y="1787"/>
                </a:lnTo>
                <a:lnTo>
                  <a:pt x="8453" y="1776"/>
                </a:lnTo>
                <a:lnTo>
                  <a:pt x="8463" y="1789"/>
                </a:lnTo>
                <a:lnTo>
                  <a:pt x="8448" y="1782"/>
                </a:lnTo>
                <a:lnTo>
                  <a:pt x="8442" y="1782"/>
                </a:lnTo>
                <a:lnTo>
                  <a:pt x="8433" y="1773"/>
                </a:lnTo>
                <a:lnTo>
                  <a:pt x="8431" y="1752"/>
                </a:lnTo>
                <a:lnTo>
                  <a:pt x="8425" y="1740"/>
                </a:lnTo>
                <a:lnTo>
                  <a:pt x="8419" y="1740"/>
                </a:lnTo>
                <a:lnTo>
                  <a:pt x="8394" y="1729"/>
                </a:lnTo>
                <a:lnTo>
                  <a:pt x="8387" y="1721"/>
                </a:lnTo>
                <a:lnTo>
                  <a:pt x="8375" y="1722"/>
                </a:lnTo>
                <a:lnTo>
                  <a:pt x="8363" y="1716"/>
                </a:lnTo>
                <a:lnTo>
                  <a:pt x="8363" y="1716"/>
                </a:lnTo>
                <a:lnTo>
                  <a:pt x="8317" y="1666"/>
                </a:lnTo>
                <a:lnTo>
                  <a:pt x="8295" y="1652"/>
                </a:lnTo>
                <a:lnTo>
                  <a:pt x="8282" y="1648"/>
                </a:lnTo>
                <a:lnTo>
                  <a:pt x="8276" y="1637"/>
                </a:lnTo>
                <a:lnTo>
                  <a:pt x="8271" y="1641"/>
                </a:lnTo>
                <a:lnTo>
                  <a:pt x="8234" y="1622"/>
                </a:lnTo>
                <a:lnTo>
                  <a:pt x="8220" y="1606"/>
                </a:lnTo>
                <a:lnTo>
                  <a:pt x="8212" y="1609"/>
                </a:lnTo>
                <a:lnTo>
                  <a:pt x="8191" y="1599"/>
                </a:lnTo>
                <a:lnTo>
                  <a:pt x="8179" y="1598"/>
                </a:lnTo>
                <a:lnTo>
                  <a:pt x="8150" y="1569"/>
                </a:lnTo>
                <a:lnTo>
                  <a:pt x="8137" y="1567"/>
                </a:lnTo>
                <a:lnTo>
                  <a:pt x="8086" y="1566"/>
                </a:lnTo>
                <a:lnTo>
                  <a:pt x="8081" y="1571"/>
                </a:lnTo>
                <a:lnTo>
                  <a:pt x="8066" y="1574"/>
                </a:lnTo>
                <a:lnTo>
                  <a:pt x="8056" y="1568"/>
                </a:lnTo>
                <a:lnTo>
                  <a:pt x="8042" y="1563"/>
                </a:lnTo>
                <a:lnTo>
                  <a:pt x="8028" y="1567"/>
                </a:lnTo>
                <a:lnTo>
                  <a:pt x="8005" y="1565"/>
                </a:lnTo>
                <a:lnTo>
                  <a:pt x="7992" y="1571"/>
                </a:lnTo>
                <a:lnTo>
                  <a:pt x="7978" y="1568"/>
                </a:lnTo>
                <a:lnTo>
                  <a:pt x="7952" y="1553"/>
                </a:lnTo>
                <a:lnTo>
                  <a:pt x="7945" y="1556"/>
                </a:lnTo>
                <a:lnTo>
                  <a:pt x="7877" y="1539"/>
                </a:lnTo>
                <a:lnTo>
                  <a:pt x="7850" y="1539"/>
                </a:lnTo>
                <a:lnTo>
                  <a:pt x="7840" y="1545"/>
                </a:lnTo>
                <a:lnTo>
                  <a:pt x="7839" y="1557"/>
                </a:lnTo>
                <a:lnTo>
                  <a:pt x="7843" y="1567"/>
                </a:lnTo>
                <a:lnTo>
                  <a:pt x="7841" y="1589"/>
                </a:lnTo>
                <a:lnTo>
                  <a:pt x="7824" y="1595"/>
                </a:lnTo>
                <a:lnTo>
                  <a:pt x="7819" y="1608"/>
                </a:lnTo>
                <a:lnTo>
                  <a:pt x="7849" y="1615"/>
                </a:lnTo>
                <a:lnTo>
                  <a:pt x="7860" y="1651"/>
                </a:lnTo>
                <a:lnTo>
                  <a:pt x="7866" y="1657"/>
                </a:lnTo>
                <a:lnTo>
                  <a:pt x="7866" y="1666"/>
                </a:lnTo>
                <a:lnTo>
                  <a:pt x="7871" y="1689"/>
                </a:lnTo>
                <a:lnTo>
                  <a:pt x="7840" y="1725"/>
                </a:lnTo>
                <a:lnTo>
                  <a:pt x="7820" y="1739"/>
                </a:lnTo>
                <a:lnTo>
                  <a:pt x="7797" y="1738"/>
                </a:lnTo>
                <a:lnTo>
                  <a:pt x="7790" y="1733"/>
                </a:lnTo>
                <a:lnTo>
                  <a:pt x="7782" y="1711"/>
                </a:lnTo>
                <a:lnTo>
                  <a:pt x="7777" y="1700"/>
                </a:lnTo>
                <a:lnTo>
                  <a:pt x="7762" y="1690"/>
                </a:lnTo>
                <a:lnTo>
                  <a:pt x="7760" y="1684"/>
                </a:lnTo>
                <a:lnTo>
                  <a:pt x="7750" y="1678"/>
                </a:lnTo>
                <a:lnTo>
                  <a:pt x="7727" y="1675"/>
                </a:lnTo>
                <a:lnTo>
                  <a:pt x="7721" y="1670"/>
                </a:lnTo>
                <a:lnTo>
                  <a:pt x="7719" y="1663"/>
                </a:lnTo>
                <a:lnTo>
                  <a:pt x="7717" y="1655"/>
                </a:lnTo>
                <a:lnTo>
                  <a:pt x="7720" y="1625"/>
                </a:lnTo>
                <a:lnTo>
                  <a:pt x="7716" y="1614"/>
                </a:lnTo>
                <a:lnTo>
                  <a:pt x="7698" y="1608"/>
                </a:lnTo>
                <a:lnTo>
                  <a:pt x="7700" y="1598"/>
                </a:lnTo>
                <a:lnTo>
                  <a:pt x="7707" y="1595"/>
                </a:lnTo>
                <a:lnTo>
                  <a:pt x="7706" y="1590"/>
                </a:lnTo>
                <a:lnTo>
                  <a:pt x="7693" y="1582"/>
                </a:lnTo>
                <a:lnTo>
                  <a:pt x="7685" y="1584"/>
                </a:lnTo>
                <a:lnTo>
                  <a:pt x="7679" y="1590"/>
                </a:lnTo>
                <a:lnTo>
                  <a:pt x="7650" y="1627"/>
                </a:lnTo>
                <a:lnTo>
                  <a:pt x="7641" y="1628"/>
                </a:lnTo>
                <a:lnTo>
                  <a:pt x="7635" y="1626"/>
                </a:lnTo>
                <a:lnTo>
                  <a:pt x="7613" y="1626"/>
                </a:lnTo>
                <a:lnTo>
                  <a:pt x="7591" y="1614"/>
                </a:lnTo>
                <a:lnTo>
                  <a:pt x="7559" y="1610"/>
                </a:lnTo>
                <a:lnTo>
                  <a:pt x="7547" y="1614"/>
                </a:lnTo>
                <a:lnTo>
                  <a:pt x="7544" y="1617"/>
                </a:lnTo>
                <a:lnTo>
                  <a:pt x="7542" y="1614"/>
                </a:lnTo>
                <a:lnTo>
                  <a:pt x="7518" y="1616"/>
                </a:lnTo>
                <a:lnTo>
                  <a:pt x="7504" y="1606"/>
                </a:lnTo>
                <a:lnTo>
                  <a:pt x="7489" y="1582"/>
                </a:lnTo>
                <a:lnTo>
                  <a:pt x="7469" y="1594"/>
                </a:lnTo>
                <a:lnTo>
                  <a:pt x="7438" y="1590"/>
                </a:lnTo>
                <a:lnTo>
                  <a:pt x="7420" y="1600"/>
                </a:lnTo>
                <a:lnTo>
                  <a:pt x="7405" y="1594"/>
                </a:lnTo>
                <a:lnTo>
                  <a:pt x="7398" y="1594"/>
                </a:lnTo>
                <a:lnTo>
                  <a:pt x="7393" y="1599"/>
                </a:lnTo>
                <a:lnTo>
                  <a:pt x="7389" y="1606"/>
                </a:lnTo>
                <a:lnTo>
                  <a:pt x="7382" y="1606"/>
                </a:lnTo>
                <a:lnTo>
                  <a:pt x="7378" y="1623"/>
                </a:lnTo>
                <a:lnTo>
                  <a:pt x="7362" y="1622"/>
                </a:lnTo>
                <a:lnTo>
                  <a:pt x="7356" y="1635"/>
                </a:lnTo>
                <a:lnTo>
                  <a:pt x="7346" y="1646"/>
                </a:lnTo>
                <a:lnTo>
                  <a:pt x="7338" y="1643"/>
                </a:lnTo>
                <a:lnTo>
                  <a:pt x="7339" y="1626"/>
                </a:lnTo>
                <a:lnTo>
                  <a:pt x="7336" y="1616"/>
                </a:lnTo>
                <a:lnTo>
                  <a:pt x="7327" y="1620"/>
                </a:lnTo>
                <a:lnTo>
                  <a:pt x="7322" y="1617"/>
                </a:lnTo>
                <a:lnTo>
                  <a:pt x="7314" y="1605"/>
                </a:lnTo>
                <a:lnTo>
                  <a:pt x="7306" y="1596"/>
                </a:lnTo>
                <a:lnTo>
                  <a:pt x="7293" y="1590"/>
                </a:lnTo>
                <a:lnTo>
                  <a:pt x="7284" y="1590"/>
                </a:lnTo>
                <a:lnTo>
                  <a:pt x="7273" y="1590"/>
                </a:lnTo>
                <a:lnTo>
                  <a:pt x="7268" y="1582"/>
                </a:lnTo>
                <a:lnTo>
                  <a:pt x="7250" y="1578"/>
                </a:lnTo>
                <a:lnTo>
                  <a:pt x="7250" y="1569"/>
                </a:lnTo>
                <a:lnTo>
                  <a:pt x="7270" y="1509"/>
                </a:lnTo>
                <a:lnTo>
                  <a:pt x="7270" y="1497"/>
                </a:lnTo>
                <a:lnTo>
                  <a:pt x="7268" y="1486"/>
                </a:lnTo>
                <a:lnTo>
                  <a:pt x="7268" y="1480"/>
                </a:lnTo>
                <a:lnTo>
                  <a:pt x="7258" y="1459"/>
                </a:lnTo>
                <a:lnTo>
                  <a:pt x="7258" y="1455"/>
                </a:lnTo>
                <a:lnTo>
                  <a:pt x="7247" y="1444"/>
                </a:lnTo>
                <a:lnTo>
                  <a:pt x="7238" y="1431"/>
                </a:lnTo>
                <a:lnTo>
                  <a:pt x="7232" y="1426"/>
                </a:lnTo>
                <a:lnTo>
                  <a:pt x="7222" y="1409"/>
                </a:lnTo>
                <a:lnTo>
                  <a:pt x="7212" y="1402"/>
                </a:lnTo>
                <a:lnTo>
                  <a:pt x="7204" y="1393"/>
                </a:lnTo>
                <a:lnTo>
                  <a:pt x="7192" y="1388"/>
                </a:lnTo>
                <a:lnTo>
                  <a:pt x="7152" y="1384"/>
                </a:lnTo>
                <a:lnTo>
                  <a:pt x="7139" y="1379"/>
                </a:lnTo>
                <a:lnTo>
                  <a:pt x="7112" y="1378"/>
                </a:lnTo>
                <a:lnTo>
                  <a:pt x="7090" y="1382"/>
                </a:lnTo>
                <a:lnTo>
                  <a:pt x="7064" y="1380"/>
                </a:lnTo>
                <a:lnTo>
                  <a:pt x="7051" y="1383"/>
                </a:lnTo>
                <a:lnTo>
                  <a:pt x="7047" y="1388"/>
                </a:lnTo>
                <a:lnTo>
                  <a:pt x="7024" y="1385"/>
                </a:lnTo>
                <a:lnTo>
                  <a:pt x="7017" y="1393"/>
                </a:lnTo>
                <a:lnTo>
                  <a:pt x="7006" y="1393"/>
                </a:lnTo>
                <a:lnTo>
                  <a:pt x="6979" y="1386"/>
                </a:lnTo>
                <a:lnTo>
                  <a:pt x="6973" y="1388"/>
                </a:lnTo>
                <a:lnTo>
                  <a:pt x="6964" y="1396"/>
                </a:lnTo>
                <a:lnTo>
                  <a:pt x="6951" y="1400"/>
                </a:lnTo>
                <a:lnTo>
                  <a:pt x="6941" y="1395"/>
                </a:lnTo>
                <a:lnTo>
                  <a:pt x="6920" y="1396"/>
                </a:lnTo>
                <a:lnTo>
                  <a:pt x="6913" y="1400"/>
                </a:lnTo>
                <a:lnTo>
                  <a:pt x="6905" y="1397"/>
                </a:lnTo>
                <a:lnTo>
                  <a:pt x="6881" y="1410"/>
                </a:lnTo>
                <a:lnTo>
                  <a:pt x="6870" y="1410"/>
                </a:lnTo>
                <a:lnTo>
                  <a:pt x="6861" y="1417"/>
                </a:lnTo>
                <a:lnTo>
                  <a:pt x="6855" y="1409"/>
                </a:lnTo>
                <a:lnTo>
                  <a:pt x="6837" y="1393"/>
                </a:lnTo>
                <a:lnTo>
                  <a:pt x="6823" y="1391"/>
                </a:lnTo>
                <a:lnTo>
                  <a:pt x="6817" y="1386"/>
                </a:lnTo>
                <a:lnTo>
                  <a:pt x="6840" y="1379"/>
                </a:lnTo>
                <a:lnTo>
                  <a:pt x="6848" y="1368"/>
                </a:lnTo>
                <a:lnTo>
                  <a:pt x="6850" y="1354"/>
                </a:lnTo>
                <a:lnTo>
                  <a:pt x="6814" y="1323"/>
                </a:lnTo>
                <a:lnTo>
                  <a:pt x="6811" y="1315"/>
                </a:lnTo>
                <a:lnTo>
                  <a:pt x="6808" y="1307"/>
                </a:lnTo>
                <a:lnTo>
                  <a:pt x="6786" y="1310"/>
                </a:lnTo>
                <a:lnTo>
                  <a:pt x="6769" y="1316"/>
                </a:lnTo>
                <a:lnTo>
                  <a:pt x="6759" y="1316"/>
                </a:lnTo>
                <a:lnTo>
                  <a:pt x="6755" y="1307"/>
                </a:lnTo>
                <a:lnTo>
                  <a:pt x="6755" y="1299"/>
                </a:lnTo>
                <a:lnTo>
                  <a:pt x="6737" y="1288"/>
                </a:lnTo>
                <a:lnTo>
                  <a:pt x="6732" y="1276"/>
                </a:lnTo>
                <a:lnTo>
                  <a:pt x="6725" y="1275"/>
                </a:lnTo>
                <a:lnTo>
                  <a:pt x="6706" y="1264"/>
                </a:lnTo>
                <a:lnTo>
                  <a:pt x="6701" y="1271"/>
                </a:lnTo>
                <a:lnTo>
                  <a:pt x="6692" y="1272"/>
                </a:lnTo>
                <a:lnTo>
                  <a:pt x="6685" y="1267"/>
                </a:lnTo>
                <a:lnTo>
                  <a:pt x="6671" y="1264"/>
                </a:lnTo>
                <a:lnTo>
                  <a:pt x="6665" y="1266"/>
                </a:lnTo>
                <a:lnTo>
                  <a:pt x="6665" y="1260"/>
                </a:lnTo>
                <a:lnTo>
                  <a:pt x="6684" y="1232"/>
                </a:lnTo>
                <a:lnTo>
                  <a:pt x="6690" y="1227"/>
                </a:lnTo>
                <a:lnTo>
                  <a:pt x="6703" y="1237"/>
                </a:lnTo>
                <a:lnTo>
                  <a:pt x="6709" y="1245"/>
                </a:lnTo>
                <a:lnTo>
                  <a:pt x="6722" y="1237"/>
                </a:lnTo>
                <a:lnTo>
                  <a:pt x="6722" y="1226"/>
                </a:lnTo>
                <a:lnTo>
                  <a:pt x="6721" y="1217"/>
                </a:lnTo>
                <a:lnTo>
                  <a:pt x="6708" y="1181"/>
                </a:lnTo>
                <a:lnTo>
                  <a:pt x="6689" y="1169"/>
                </a:lnTo>
                <a:lnTo>
                  <a:pt x="6678" y="1162"/>
                </a:lnTo>
                <a:lnTo>
                  <a:pt x="6662" y="1159"/>
                </a:lnTo>
                <a:lnTo>
                  <a:pt x="6656" y="1153"/>
                </a:lnTo>
                <a:lnTo>
                  <a:pt x="6636" y="1143"/>
                </a:lnTo>
                <a:lnTo>
                  <a:pt x="6617" y="1147"/>
                </a:lnTo>
                <a:lnTo>
                  <a:pt x="6615" y="1151"/>
                </a:lnTo>
                <a:lnTo>
                  <a:pt x="6612" y="1144"/>
                </a:lnTo>
                <a:lnTo>
                  <a:pt x="6603" y="1143"/>
                </a:lnTo>
                <a:lnTo>
                  <a:pt x="6575" y="1143"/>
                </a:lnTo>
                <a:lnTo>
                  <a:pt x="6565" y="1148"/>
                </a:lnTo>
                <a:lnTo>
                  <a:pt x="6540" y="1142"/>
                </a:lnTo>
                <a:lnTo>
                  <a:pt x="6528" y="1131"/>
                </a:lnTo>
                <a:lnTo>
                  <a:pt x="6512" y="1131"/>
                </a:lnTo>
                <a:lnTo>
                  <a:pt x="6490" y="1109"/>
                </a:lnTo>
                <a:lnTo>
                  <a:pt x="6484" y="1111"/>
                </a:lnTo>
                <a:lnTo>
                  <a:pt x="6443" y="1106"/>
                </a:lnTo>
                <a:lnTo>
                  <a:pt x="6419" y="1092"/>
                </a:lnTo>
                <a:lnTo>
                  <a:pt x="6378" y="1089"/>
                </a:lnTo>
                <a:lnTo>
                  <a:pt x="6365" y="1084"/>
                </a:lnTo>
                <a:lnTo>
                  <a:pt x="6319" y="1086"/>
                </a:lnTo>
                <a:lnTo>
                  <a:pt x="6264" y="1079"/>
                </a:lnTo>
                <a:lnTo>
                  <a:pt x="6257" y="1073"/>
                </a:lnTo>
                <a:lnTo>
                  <a:pt x="6252" y="1066"/>
                </a:lnTo>
                <a:lnTo>
                  <a:pt x="6242" y="1060"/>
                </a:lnTo>
                <a:lnTo>
                  <a:pt x="6232" y="1058"/>
                </a:lnTo>
                <a:lnTo>
                  <a:pt x="6225" y="1057"/>
                </a:lnTo>
                <a:lnTo>
                  <a:pt x="6217" y="1068"/>
                </a:lnTo>
                <a:lnTo>
                  <a:pt x="6216" y="1074"/>
                </a:lnTo>
                <a:lnTo>
                  <a:pt x="6226" y="1084"/>
                </a:lnTo>
                <a:lnTo>
                  <a:pt x="6227" y="1093"/>
                </a:lnTo>
                <a:lnTo>
                  <a:pt x="6235" y="1105"/>
                </a:lnTo>
                <a:lnTo>
                  <a:pt x="6227" y="1109"/>
                </a:lnTo>
                <a:lnTo>
                  <a:pt x="6216" y="1119"/>
                </a:lnTo>
                <a:lnTo>
                  <a:pt x="6211" y="1127"/>
                </a:lnTo>
                <a:lnTo>
                  <a:pt x="6206" y="1152"/>
                </a:lnTo>
                <a:lnTo>
                  <a:pt x="6199" y="1167"/>
                </a:lnTo>
                <a:lnTo>
                  <a:pt x="6192" y="1176"/>
                </a:lnTo>
                <a:lnTo>
                  <a:pt x="6179" y="1179"/>
                </a:lnTo>
                <a:lnTo>
                  <a:pt x="6166" y="1191"/>
                </a:lnTo>
                <a:lnTo>
                  <a:pt x="6158" y="1205"/>
                </a:lnTo>
                <a:lnTo>
                  <a:pt x="6157" y="1212"/>
                </a:lnTo>
                <a:lnTo>
                  <a:pt x="6163" y="1226"/>
                </a:lnTo>
                <a:lnTo>
                  <a:pt x="6165" y="1234"/>
                </a:lnTo>
                <a:lnTo>
                  <a:pt x="6155" y="1235"/>
                </a:lnTo>
                <a:lnTo>
                  <a:pt x="6156" y="1255"/>
                </a:lnTo>
                <a:lnTo>
                  <a:pt x="6161" y="1269"/>
                </a:lnTo>
                <a:lnTo>
                  <a:pt x="6171" y="1280"/>
                </a:lnTo>
                <a:lnTo>
                  <a:pt x="6173" y="1286"/>
                </a:lnTo>
                <a:lnTo>
                  <a:pt x="6173" y="1298"/>
                </a:lnTo>
                <a:lnTo>
                  <a:pt x="6171" y="1307"/>
                </a:lnTo>
                <a:lnTo>
                  <a:pt x="6161" y="1307"/>
                </a:lnTo>
                <a:lnTo>
                  <a:pt x="6141" y="1294"/>
                </a:lnTo>
                <a:lnTo>
                  <a:pt x="6135" y="1313"/>
                </a:lnTo>
                <a:lnTo>
                  <a:pt x="6120" y="1307"/>
                </a:lnTo>
                <a:lnTo>
                  <a:pt x="6115" y="1314"/>
                </a:lnTo>
                <a:lnTo>
                  <a:pt x="6113" y="1309"/>
                </a:lnTo>
                <a:lnTo>
                  <a:pt x="6093" y="1325"/>
                </a:lnTo>
                <a:lnTo>
                  <a:pt x="6088" y="1334"/>
                </a:lnTo>
                <a:lnTo>
                  <a:pt x="6080" y="1340"/>
                </a:lnTo>
                <a:lnTo>
                  <a:pt x="6076" y="1352"/>
                </a:lnTo>
                <a:lnTo>
                  <a:pt x="6065" y="1351"/>
                </a:lnTo>
                <a:lnTo>
                  <a:pt x="6060" y="1357"/>
                </a:lnTo>
                <a:lnTo>
                  <a:pt x="6054" y="1350"/>
                </a:lnTo>
                <a:lnTo>
                  <a:pt x="6047" y="1348"/>
                </a:lnTo>
                <a:lnTo>
                  <a:pt x="6042" y="1343"/>
                </a:lnTo>
                <a:lnTo>
                  <a:pt x="6042" y="1334"/>
                </a:lnTo>
                <a:lnTo>
                  <a:pt x="6033" y="1331"/>
                </a:lnTo>
                <a:lnTo>
                  <a:pt x="6029" y="1320"/>
                </a:lnTo>
                <a:lnTo>
                  <a:pt x="6021" y="1314"/>
                </a:lnTo>
                <a:lnTo>
                  <a:pt x="6013" y="1314"/>
                </a:lnTo>
                <a:lnTo>
                  <a:pt x="5985" y="1293"/>
                </a:lnTo>
                <a:lnTo>
                  <a:pt x="5972" y="1294"/>
                </a:lnTo>
                <a:lnTo>
                  <a:pt x="5956" y="1288"/>
                </a:lnTo>
                <a:lnTo>
                  <a:pt x="5950" y="1281"/>
                </a:lnTo>
                <a:lnTo>
                  <a:pt x="5941" y="1280"/>
                </a:lnTo>
                <a:lnTo>
                  <a:pt x="5929" y="1272"/>
                </a:lnTo>
                <a:lnTo>
                  <a:pt x="5898" y="1276"/>
                </a:lnTo>
                <a:lnTo>
                  <a:pt x="5887" y="1294"/>
                </a:lnTo>
                <a:lnTo>
                  <a:pt x="5886" y="1304"/>
                </a:lnTo>
                <a:lnTo>
                  <a:pt x="5888" y="1318"/>
                </a:lnTo>
                <a:lnTo>
                  <a:pt x="5887" y="1324"/>
                </a:lnTo>
                <a:lnTo>
                  <a:pt x="5877" y="1309"/>
                </a:lnTo>
                <a:lnTo>
                  <a:pt x="5872" y="1314"/>
                </a:lnTo>
                <a:lnTo>
                  <a:pt x="5845" y="1309"/>
                </a:lnTo>
                <a:lnTo>
                  <a:pt x="5834" y="1314"/>
                </a:lnTo>
                <a:lnTo>
                  <a:pt x="5824" y="1312"/>
                </a:lnTo>
                <a:lnTo>
                  <a:pt x="5811" y="1292"/>
                </a:lnTo>
                <a:lnTo>
                  <a:pt x="5802" y="1287"/>
                </a:lnTo>
                <a:lnTo>
                  <a:pt x="5792" y="1264"/>
                </a:lnTo>
                <a:lnTo>
                  <a:pt x="5783" y="1254"/>
                </a:lnTo>
                <a:lnTo>
                  <a:pt x="5775" y="1232"/>
                </a:lnTo>
                <a:lnTo>
                  <a:pt x="5774" y="1217"/>
                </a:lnTo>
                <a:lnTo>
                  <a:pt x="5773" y="1214"/>
                </a:lnTo>
                <a:lnTo>
                  <a:pt x="5767" y="1218"/>
                </a:lnTo>
                <a:lnTo>
                  <a:pt x="5762" y="1232"/>
                </a:lnTo>
                <a:lnTo>
                  <a:pt x="5744" y="1275"/>
                </a:lnTo>
                <a:lnTo>
                  <a:pt x="5737" y="1289"/>
                </a:lnTo>
                <a:lnTo>
                  <a:pt x="5736" y="1307"/>
                </a:lnTo>
                <a:lnTo>
                  <a:pt x="5733" y="1319"/>
                </a:lnTo>
                <a:lnTo>
                  <a:pt x="5735" y="1353"/>
                </a:lnTo>
                <a:lnTo>
                  <a:pt x="5727" y="1358"/>
                </a:lnTo>
                <a:lnTo>
                  <a:pt x="5719" y="1380"/>
                </a:lnTo>
                <a:lnTo>
                  <a:pt x="5712" y="1388"/>
                </a:lnTo>
                <a:lnTo>
                  <a:pt x="5710" y="1406"/>
                </a:lnTo>
                <a:lnTo>
                  <a:pt x="5700" y="1418"/>
                </a:lnTo>
                <a:lnTo>
                  <a:pt x="5697" y="1433"/>
                </a:lnTo>
                <a:lnTo>
                  <a:pt x="5684" y="1427"/>
                </a:lnTo>
                <a:lnTo>
                  <a:pt x="5674" y="1395"/>
                </a:lnTo>
                <a:lnTo>
                  <a:pt x="5671" y="1393"/>
                </a:lnTo>
                <a:lnTo>
                  <a:pt x="5669" y="1405"/>
                </a:lnTo>
                <a:lnTo>
                  <a:pt x="5662" y="1406"/>
                </a:lnTo>
                <a:lnTo>
                  <a:pt x="5656" y="1397"/>
                </a:lnTo>
                <a:lnTo>
                  <a:pt x="5649" y="1399"/>
                </a:lnTo>
                <a:lnTo>
                  <a:pt x="5641" y="1394"/>
                </a:lnTo>
                <a:lnTo>
                  <a:pt x="5636" y="1386"/>
                </a:lnTo>
                <a:lnTo>
                  <a:pt x="5636" y="1379"/>
                </a:lnTo>
                <a:lnTo>
                  <a:pt x="5627" y="1368"/>
                </a:lnTo>
                <a:lnTo>
                  <a:pt x="5620" y="1375"/>
                </a:lnTo>
                <a:lnTo>
                  <a:pt x="5618" y="1369"/>
                </a:lnTo>
                <a:lnTo>
                  <a:pt x="5613" y="1364"/>
                </a:lnTo>
                <a:lnTo>
                  <a:pt x="5609" y="1354"/>
                </a:lnTo>
                <a:lnTo>
                  <a:pt x="5607" y="1340"/>
                </a:lnTo>
                <a:lnTo>
                  <a:pt x="5599" y="1336"/>
                </a:lnTo>
                <a:lnTo>
                  <a:pt x="5596" y="1340"/>
                </a:lnTo>
                <a:lnTo>
                  <a:pt x="5596" y="1332"/>
                </a:lnTo>
                <a:lnTo>
                  <a:pt x="5588" y="1318"/>
                </a:lnTo>
                <a:lnTo>
                  <a:pt x="5586" y="1303"/>
                </a:lnTo>
                <a:lnTo>
                  <a:pt x="5582" y="1299"/>
                </a:lnTo>
                <a:lnTo>
                  <a:pt x="5582" y="1288"/>
                </a:lnTo>
                <a:lnTo>
                  <a:pt x="5579" y="1282"/>
                </a:lnTo>
                <a:lnTo>
                  <a:pt x="5576" y="1270"/>
                </a:lnTo>
                <a:lnTo>
                  <a:pt x="5575" y="1273"/>
                </a:lnTo>
                <a:lnTo>
                  <a:pt x="5565" y="1280"/>
                </a:lnTo>
                <a:lnTo>
                  <a:pt x="5559" y="1272"/>
                </a:lnTo>
                <a:lnTo>
                  <a:pt x="5561" y="1264"/>
                </a:lnTo>
                <a:lnTo>
                  <a:pt x="5559" y="1255"/>
                </a:lnTo>
                <a:lnTo>
                  <a:pt x="5555" y="1251"/>
                </a:lnTo>
                <a:lnTo>
                  <a:pt x="5554" y="1245"/>
                </a:lnTo>
                <a:lnTo>
                  <a:pt x="5553" y="1229"/>
                </a:lnTo>
                <a:lnTo>
                  <a:pt x="5572" y="1200"/>
                </a:lnTo>
                <a:lnTo>
                  <a:pt x="5577" y="1205"/>
                </a:lnTo>
                <a:lnTo>
                  <a:pt x="5582" y="1203"/>
                </a:lnTo>
                <a:lnTo>
                  <a:pt x="5579" y="1199"/>
                </a:lnTo>
                <a:lnTo>
                  <a:pt x="5580" y="1192"/>
                </a:lnTo>
                <a:lnTo>
                  <a:pt x="5591" y="1187"/>
                </a:lnTo>
                <a:lnTo>
                  <a:pt x="5597" y="1180"/>
                </a:lnTo>
                <a:lnTo>
                  <a:pt x="5591" y="1181"/>
                </a:lnTo>
                <a:lnTo>
                  <a:pt x="5591" y="1178"/>
                </a:lnTo>
                <a:lnTo>
                  <a:pt x="5596" y="1173"/>
                </a:lnTo>
                <a:lnTo>
                  <a:pt x="5593" y="1169"/>
                </a:lnTo>
                <a:lnTo>
                  <a:pt x="5593" y="1159"/>
                </a:lnTo>
                <a:lnTo>
                  <a:pt x="5603" y="1141"/>
                </a:lnTo>
                <a:lnTo>
                  <a:pt x="5581" y="1125"/>
                </a:lnTo>
                <a:lnTo>
                  <a:pt x="5582" y="1120"/>
                </a:lnTo>
                <a:lnTo>
                  <a:pt x="5590" y="1111"/>
                </a:lnTo>
                <a:lnTo>
                  <a:pt x="5580" y="1104"/>
                </a:lnTo>
                <a:lnTo>
                  <a:pt x="5582" y="1094"/>
                </a:lnTo>
                <a:lnTo>
                  <a:pt x="5588" y="1090"/>
                </a:lnTo>
                <a:lnTo>
                  <a:pt x="5588" y="1077"/>
                </a:lnTo>
                <a:lnTo>
                  <a:pt x="5591" y="1074"/>
                </a:lnTo>
                <a:lnTo>
                  <a:pt x="5587" y="1072"/>
                </a:lnTo>
                <a:lnTo>
                  <a:pt x="5586" y="1066"/>
                </a:lnTo>
                <a:lnTo>
                  <a:pt x="5587" y="1058"/>
                </a:lnTo>
                <a:lnTo>
                  <a:pt x="5585" y="1050"/>
                </a:lnTo>
                <a:lnTo>
                  <a:pt x="5592" y="1049"/>
                </a:lnTo>
                <a:lnTo>
                  <a:pt x="5593" y="1045"/>
                </a:lnTo>
                <a:lnTo>
                  <a:pt x="5595" y="1038"/>
                </a:lnTo>
                <a:lnTo>
                  <a:pt x="5597" y="1031"/>
                </a:lnTo>
                <a:lnTo>
                  <a:pt x="5593" y="1028"/>
                </a:lnTo>
                <a:lnTo>
                  <a:pt x="5593" y="1022"/>
                </a:lnTo>
                <a:lnTo>
                  <a:pt x="5577" y="1012"/>
                </a:lnTo>
                <a:lnTo>
                  <a:pt x="5572" y="1001"/>
                </a:lnTo>
                <a:lnTo>
                  <a:pt x="5565" y="992"/>
                </a:lnTo>
                <a:lnTo>
                  <a:pt x="5565" y="985"/>
                </a:lnTo>
                <a:lnTo>
                  <a:pt x="5541" y="971"/>
                </a:lnTo>
                <a:lnTo>
                  <a:pt x="5542" y="964"/>
                </a:lnTo>
                <a:lnTo>
                  <a:pt x="5541" y="957"/>
                </a:lnTo>
                <a:lnTo>
                  <a:pt x="5528" y="955"/>
                </a:lnTo>
                <a:lnTo>
                  <a:pt x="5523" y="952"/>
                </a:lnTo>
                <a:lnTo>
                  <a:pt x="5527" y="948"/>
                </a:lnTo>
                <a:lnTo>
                  <a:pt x="5521" y="939"/>
                </a:lnTo>
                <a:lnTo>
                  <a:pt x="5504" y="932"/>
                </a:lnTo>
                <a:lnTo>
                  <a:pt x="5494" y="936"/>
                </a:lnTo>
                <a:lnTo>
                  <a:pt x="5478" y="933"/>
                </a:lnTo>
                <a:lnTo>
                  <a:pt x="5461" y="925"/>
                </a:lnTo>
                <a:lnTo>
                  <a:pt x="5457" y="930"/>
                </a:lnTo>
                <a:lnTo>
                  <a:pt x="5455" y="938"/>
                </a:lnTo>
                <a:lnTo>
                  <a:pt x="5447" y="938"/>
                </a:lnTo>
                <a:lnTo>
                  <a:pt x="5437" y="950"/>
                </a:lnTo>
                <a:lnTo>
                  <a:pt x="5435" y="947"/>
                </a:lnTo>
                <a:lnTo>
                  <a:pt x="5434" y="941"/>
                </a:lnTo>
                <a:lnTo>
                  <a:pt x="5415" y="918"/>
                </a:lnTo>
                <a:lnTo>
                  <a:pt x="5408" y="925"/>
                </a:lnTo>
                <a:lnTo>
                  <a:pt x="5399" y="920"/>
                </a:lnTo>
                <a:lnTo>
                  <a:pt x="5392" y="922"/>
                </a:lnTo>
                <a:lnTo>
                  <a:pt x="5385" y="912"/>
                </a:lnTo>
                <a:lnTo>
                  <a:pt x="5380" y="916"/>
                </a:lnTo>
                <a:lnTo>
                  <a:pt x="5373" y="910"/>
                </a:lnTo>
                <a:lnTo>
                  <a:pt x="5370" y="918"/>
                </a:lnTo>
                <a:lnTo>
                  <a:pt x="5361" y="910"/>
                </a:lnTo>
                <a:lnTo>
                  <a:pt x="5361" y="904"/>
                </a:lnTo>
                <a:lnTo>
                  <a:pt x="5359" y="895"/>
                </a:lnTo>
                <a:lnTo>
                  <a:pt x="5354" y="891"/>
                </a:lnTo>
                <a:lnTo>
                  <a:pt x="5350" y="896"/>
                </a:lnTo>
                <a:lnTo>
                  <a:pt x="5339" y="883"/>
                </a:lnTo>
                <a:lnTo>
                  <a:pt x="5333" y="885"/>
                </a:lnTo>
                <a:lnTo>
                  <a:pt x="5323" y="879"/>
                </a:lnTo>
                <a:lnTo>
                  <a:pt x="5305" y="875"/>
                </a:lnTo>
                <a:lnTo>
                  <a:pt x="5292" y="866"/>
                </a:lnTo>
                <a:lnTo>
                  <a:pt x="5286" y="866"/>
                </a:lnTo>
                <a:lnTo>
                  <a:pt x="5285" y="873"/>
                </a:lnTo>
                <a:lnTo>
                  <a:pt x="5285" y="880"/>
                </a:lnTo>
                <a:lnTo>
                  <a:pt x="5286" y="890"/>
                </a:lnTo>
                <a:lnTo>
                  <a:pt x="5284" y="895"/>
                </a:lnTo>
                <a:lnTo>
                  <a:pt x="5268" y="893"/>
                </a:lnTo>
                <a:lnTo>
                  <a:pt x="5258" y="877"/>
                </a:lnTo>
                <a:lnTo>
                  <a:pt x="5257" y="883"/>
                </a:lnTo>
                <a:lnTo>
                  <a:pt x="5256" y="900"/>
                </a:lnTo>
                <a:lnTo>
                  <a:pt x="5247" y="942"/>
                </a:lnTo>
                <a:lnTo>
                  <a:pt x="5252" y="944"/>
                </a:lnTo>
                <a:lnTo>
                  <a:pt x="5249" y="950"/>
                </a:lnTo>
                <a:lnTo>
                  <a:pt x="5248" y="955"/>
                </a:lnTo>
                <a:lnTo>
                  <a:pt x="5251" y="970"/>
                </a:lnTo>
                <a:lnTo>
                  <a:pt x="5264" y="1003"/>
                </a:lnTo>
                <a:lnTo>
                  <a:pt x="5260" y="1011"/>
                </a:lnTo>
                <a:lnTo>
                  <a:pt x="5252" y="1019"/>
                </a:lnTo>
                <a:lnTo>
                  <a:pt x="5225" y="1024"/>
                </a:lnTo>
                <a:lnTo>
                  <a:pt x="5210" y="1036"/>
                </a:lnTo>
                <a:lnTo>
                  <a:pt x="5204" y="1031"/>
                </a:lnTo>
                <a:lnTo>
                  <a:pt x="5200" y="1038"/>
                </a:lnTo>
                <a:lnTo>
                  <a:pt x="5195" y="1034"/>
                </a:lnTo>
                <a:lnTo>
                  <a:pt x="5179" y="1038"/>
                </a:lnTo>
                <a:lnTo>
                  <a:pt x="5168" y="1033"/>
                </a:lnTo>
                <a:lnTo>
                  <a:pt x="5161" y="1033"/>
                </a:lnTo>
                <a:lnTo>
                  <a:pt x="5136" y="1038"/>
                </a:lnTo>
                <a:lnTo>
                  <a:pt x="5131" y="1041"/>
                </a:lnTo>
                <a:lnTo>
                  <a:pt x="5112" y="1030"/>
                </a:lnTo>
                <a:lnTo>
                  <a:pt x="5082" y="1023"/>
                </a:lnTo>
                <a:lnTo>
                  <a:pt x="5074" y="1022"/>
                </a:lnTo>
                <a:lnTo>
                  <a:pt x="5074" y="1030"/>
                </a:lnTo>
                <a:lnTo>
                  <a:pt x="5071" y="1035"/>
                </a:lnTo>
                <a:lnTo>
                  <a:pt x="5042" y="1015"/>
                </a:lnTo>
                <a:lnTo>
                  <a:pt x="5023" y="1011"/>
                </a:lnTo>
                <a:lnTo>
                  <a:pt x="4994" y="995"/>
                </a:lnTo>
                <a:lnTo>
                  <a:pt x="4989" y="987"/>
                </a:lnTo>
                <a:lnTo>
                  <a:pt x="4989" y="980"/>
                </a:lnTo>
                <a:lnTo>
                  <a:pt x="4989" y="974"/>
                </a:lnTo>
                <a:lnTo>
                  <a:pt x="4990" y="969"/>
                </a:lnTo>
                <a:lnTo>
                  <a:pt x="4988" y="955"/>
                </a:lnTo>
                <a:lnTo>
                  <a:pt x="4990" y="948"/>
                </a:lnTo>
                <a:lnTo>
                  <a:pt x="4996" y="944"/>
                </a:lnTo>
                <a:lnTo>
                  <a:pt x="5007" y="944"/>
                </a:lnTo>
                <a:lnTo>
                  <a:pt x="5009" y="938"/>
                </a:lnTo>
                <a:lnTo>
                  <a:pt x="5015" y="938"/>
                </a:lnTo>
                <a:lnTo>
                  <a:pt x="5012" y="931"/>
                </a:lnTo>
                <a:lnTo>
                  <a:pt x="5005" y="925"/>
                </a:lnTo>
                <a:lnTo>
                  <a:pt x="4978" y="926"/>
                </a:lnTo>
                <a:lnTo>
                  <a:pt x="4967" y="920"/>
                </a:lnTo>
                <a:lnTo>
                  <a:pt x="4948" y="925"/>
                </a:lnTo>
                <a:lnTo>
                  <a:pt x="4924" y="920"/>
                </a:lnTo>
                <a:lnTo>
                  <a:pt x="4912" y="912"/>
                </a:lnTo>
                <a:lnTo>
                  <a:pt x="4900" y="912"/>
                </a:lnTo>
                <a:lnTo>
                  <a:pt x="4888" y="907"/>
                </a:lnTo>
                <a:lnTo>
                  <a:pt x="4875" y="907"/>
                </a:lnTo>
                <a:lnTo>
                  <a:pt x="4858" y="899"/>
                </a:lnTo>
                <a:lnTo>
                  <a:pt x="4837" y="895"/>
                </a:lnTo>
                <a:lnTo>
                  <a:pt x="4818" y="900"/>
                </a:lnTo>
                <a:lnTo>
                  <a:pt x="4818" y="909"/>
                </a:lnTo>
                <a:lnTo>
                  <a:pt x="4792" y="918"/>
                </a:lnTo>
                <a:lnTo>
                  <a:pt x="4779" y="921"/>
                </a:lnTo>
                <a:lnTo>
                  <a:pt x="4756" y="918"/>
                </a:lnTo>
                <a:lnTo>
                  <a:pt x="4721" y="932"/>
                </a:lnTo>
                <a:lnTo>
                  <a:pt x="4736" y="957"/>
                </a:lnTo>
                <a:lnTo>
                  <a:pt x="4738" y="969"/>
                </a:lnTo>
                <a:lnTo>
                  <a:pt x="4735" y="974"/>
                </a:lnTo>
                <a:lnTo>
                  <a:pt x="4713" y="990"/>
                </a:lnTo>
                <a:lnTo>
                  <a:pt x="4698" y="984"/>
                </a:lnTo>
                <a:lnTo>
                  <a:pt x="4700" y="976"/>
                </a:lnTo>
                <a:lnTo>
                  <a:pt x="4715" y="979"/>
                </a:lnTo>
                <a:lnTo>
                  <a:pt x="4719" y="969"/>
                </a:lnTo>
                <a:lnTo>
                  <a:pt x="4703" y="964"/>
                </a:lnTo>
                <a:lnTo>
                  <a:pt x="4705" y="955"/>
                </a:lnTo>
                <a:lnTo>
                  <a:pt x="4700" y="947"/>
                </a:lnTo>
                <a:lnTo>
                  <a:pt x="4711" y="922"/>
                </a:lnTo>
                <a:lnTo>
                  <a:pt x="4710" y="907"/>
                </a:lnTo>
                <a:lnTo>
                  <a:pt x="4705" y="894"/>
                </a:lnTo>
                <a:lnTo>
                  <a:pt x="4700" y="889"/>
                </a:lnTo>
                <a:lnTo>
                  <a:pt x="4698" y="872"/>
                </a:lnTo>
                <a:lnTo>
                  <a:pt x="4690" y="858"/>
                </a:lnTo>
                <a:lnTo>
                  <a:pt x="4678" y="832"/>
                </a:lnTo>
                <a:lnTo>
                  <a:pt x="4684" y="861"/>
                </a:lnTo>
                <a:lnTo>
                  <a:pt x="4682" y="878"/>
                </a:lnTo>
                <a:lnTo>
                  <a:pt x="4674" y="891"/>
                </a:lnTo>
                <a:lnTo>
                  <a:pt x="4658" y="896"/>
                </a:lnTo>
                <a:lnTo>
                  <a:pt x="4628" y="894"/>
                </a:lnTo>
                <a:lnTo>
                  <a:pt x="4619" y="896"/>
                </a:lnTo>
                <a:lnTo>
                  <a:pt x="4617" y="891"/>
                </a:lnTo>
                <a:lnTo>
                  <a:pt x="4596" y="874"/>
                </a:lnTo>
                <a:lnTo>
                  <a:pt x="4592" y="862"/>
                </a:lnTo>
                <a:lnTo>
                  <a:pt x="4591" y="848"/>
                </a:lnTo>
                <a:lnTo>
                  <a:pt x="4596" y="837"/>
                </a:lnTo>
                <a:lnTo>
                  <a:pt x="4598" y="847"/>
                </a:lnTo>
                <a:lnTo>
                  <a:pt x="4607" y="832"/>
                </a:lnTo>
                <a:lnTo>
                  <a:pt x="4608" y="826"/>
                </a:lnTo>
                <a:lnTo>
                  <a:pt x="4584" y="834"/>
                </a:lnTo>
                <a:lnTo>
                  <a:pt x="4576" y="842"/>
                </a:lnTo>
                <a:lnTo>
                  <a:pt x="4574" y="851"/>
                </a:lnTo>
                <a:lnTo>
                  <a:pt x="4570" y="855"/>
                </a:lnTo>
                <a:lnTo>
                  <a:pt x="4565" y="845"/>
                </a:lnTo>
                <a:lnTo>
                  <a:pt x="4553" y="840"/>
                </a:lnTo>
                <a:lnTo>
                  <a:pt x="4542" y="831"/>
                </a:lnTo>
                <a:lnTo>
                  <a:pt x="4527" y="834"/>
                </a:lnTo>
                <a:lnTo>
                  <a:pt x="4515" y="839"/>
                </a:lnTo>
                <a:lnTo>
                  <a:pt x="4512" y="852"/>
                </a:lnTo>
                <a:lnTo>
                  <a:pt x="4496" y="875"/>
                </a:lnTo>
                <a:lnTo>
                  <a:pt x="4495" y="884"/>
                </a:lnTo>
                <a:lnTo>
                  <a:pt x="4500" y="899"/>
                </a:lnTo>
                <a:lnTo>
                  <a:pt x="4507" y="911"/>
                </a:lnTo>
                <a:lnTo>
                  <a:pt x="4514" y="907"/>
                </a:lnTo>
                <a:lnTo>
                  <a:pt x="4509" y="905"/>
                </a:lnTo>
                <a:lnTo>
                  <a:pt x="4509" y="896"/>
                </a:lnTo>
                <a:lnTo>
                  <a:pt x="4515" y="902"/>
                </a:lnTo>
                <a:lnTo>
                  <a:pt x="4534" y="902"/>
                </a:lnTo>
                <a:lnTo>
                  <a:pt x="4542" y="893"/>
                </a:lnTo>
                <a:lnTo>
                  <a:pt x="4552" y="888"/>
                </a:lnTo>
                <a:lnTo>
                  <a:pt x="4557" y="879"/>
                </a:lnTo>
                <a:lnTo>
                  <a:pt x="4565" y="884"/>
                </a:lnTo>
                <a:lnTo>
                  <a:pt x="4573" y="901"/>
                </a:lnTo>
                <a:lnTo>
                  <a:pt x="4542" y="916"/>
                </a:lnTo>
                <a:lnTo>
                  <a:pt x="4536" y="930"/>
                </a:lnTo>
                <a:lnTo>
                  <a:pt x="4531" y="927"/>
                </a:lnTo>
                <a:lnTo>
                  <a:pt x="4506" y="948"/>
                </a:lnTo>
                <a:lnTo>
                  <a:pt x="4495" y="948"/>
                </a:lnTo>
                <a:lnTo>
                  <a:pt x="4478" y="926"/>
                </a:lnTo>
                <a:lnTo>
                  <a:pt x="4490" y="949"/>
                </a:lnTo>
                <a:lnTo>
                  <a:pt x="4487" y="952"/>
                </a:lnTo>
                <a:lnTo>
                  <a:pt x="4480" y="945"/>
                </a:lnTo>
                <a:lnTo>
                  <a:pt x="4482" y="953"/>
                </a:lnTo>
                <a:lnTo>
                  <a:pt x="4479" y="960"/>
                </a:lnTo>
                <a:lnTo>
                  <a:pt x="4444" y="971"/>
                </a:lnTo>
                <a:lnTo>
                  <a:pt x="4432" y="970"/>
                </a:lnTo>
                <a:lnTo>
                  <a:pt x="4430" y="979"/>
                </a:lnTo>
                <a:lnTo>
                  <a:pt x="4432" y="986"/>
                </a:lnTo>
                <a:lnTo>
                  <a:pt x="4414" y="982"/>
                </a:lnTo>
                <a:lnTo>
                  <a:pt x="4394" y="1001"/>
                </a:lnTo>
                <a:lnTo>
                  <a:pt x="4389" y="998"/>
                </a:lnTo>
                <a:lnTo>
                  <a:pt x="4361" y="996"/>
                </a:lnTo>
                <a:lnTo>
                  <a:pt x="4354" y="1003"/>
                </a:lnTo>
                <a:lnTo>
                  <a:pt x="4326" y="996"/>
                </a:lnTo>
                <a:lnTo>
                  <a:pt x="4315" y="1004"/>
                </a:lnTo>
                <a:lnTo>
                  <a:pt x="4316" y="1018"/>
                </a:lnTo>
                <a:lnTo>
                  <a:pt x="4323" y="1036"/>
                </a:lnTo>
                <a:lnTo>
                  <a:pt x="4358" y="1054"/>
                </a:lnTo>
                <a:lnTo>
                  <a:pt x="4350" y="1056"/>
                </a:lnTo>
                <a:lnTo>
                  <a:pt x="4340" y="1054"/>
                </a:lnTo>
                <a:lnTo>
                  <a:pt x="4317" y="1044"/>
                </a:lnTo>
                <a:lnTo>
                  <a:pt x="4308" y="1038"/>
                </a:lnTo>
                <a:lnTo>
                  <a:pt x="4301" y="1047"/>
                </a:lnTo>
                <a:lnTo>
                  <a:pt x="4294" y="1052"/>
                </a:lnTo>
                <a:lnTo>
                  <a:pt x="4288" y="1065"/>
                </a:lnTo>
                <a:lnTo>
                  <a:pt x="4278" y="1071"/>
                </a:lnTo>
                <a:lnTo>
                  <a:pt x="4267" y="1072"/>
                </a:lnTo>
                <a:lnTo>
                  <a:pt x="4253" y="1082"/>
                </a:lnTo>
                <a:lnTo>
                  <a:pt x="4242" y="1090"/>
                </a:lnTo>
                <a:lnTo>
                  <a:pt x="4229" y="1109"/>
                </a:lnTo>
                <a:lnTo>
                  <a:pt x="4232" y="1104"/>
                </a:lnTo>
                <a:lnTo>
                  <a:pt x="4229" y="1101"/>
                </a:lnTo>
                <a:lnTo>
                  <a:pt x="4215" y="1105"/>
                </a:lnTo>
                <a:lnTo>
                  <a:pt x="4213" y="1111"/>
                </a:lnTo>
                <a:lnTo>
                  <a:pt x="4206" y="1110"/>
                </a:lnTo>
                <a:lnTo>
                  <a:pt x="4205" y="1103"/>
                </a:lnTo>
                <a:lnTo>
                  <a:pt x="4227" y="1083"/>
                </a:lnTo>
                <a:lnTo>
                  <a:pt x="4236" y="1078"/>
                </a:lnTo>
                <a:lnTo>
                  <a:pt x="4240" y="1072"/>
                </a:lnTo>
                <a:lnTo>
                  <a:pt x="4252" y="1063"/>
                </a:lnTo>
                <a:lnTo>
                  <a:pt x="4263" y="1067"/>
                </a:lnTo>
                <a:lnTo>
                  <a:pt x="4276" y="1055"/>
                </a:lnTo>
                <a:lnTo>
                  <a:pt x="4285" y="1044"/>
                </a:lnTo>
                <a:lnTo>
                  <a:pt x="4301" y="1008"/>
                </a:lnTo>
                <a:lnTo>
                  <a:pt x="4306" y="1002"/>
                </a:lnTo>
                <a:lnTo>
                  <a:pt x="4306" y="997"/>
                </a:lnTo>
                <a:lnTo>
                  <a:pt x="4310" y="987"/>
                </a:lnTo>
                <a:lnTo>
                  <a:pt x="4316" y="972"/>
                </a:lnTo>
                <a:lnTo>
                  <a:pt x="4326" y="974"/>
                </a:lnTo>
                <a:lnTo>
                  <a:pt x="4349" y="965"/>
                </a:lnTo>
                <a:lnTo>
                  <a:pt x="4351" y="952"/>
                </a:lnTo>
                <a:lnTo>
                  <a:pt x="4365" y="928"/>
                </a:lnTo>
                <a:lnTo>
                  <a:pt x="4369" y="911"/>
                </a:lnTo>
                <a:lnTo>
                  <a:pt x="4409" y="910"/>
                </a:lnTo>
                <a:lnTo>
                  <a:pt x="4419" y="907"/>
                </a:lnTo>
                <a:lnTo>
                  <a:pt x="4425" y="915"/>
                </a:lnTo>
                <a:lnTo>
                  <a:pt x="4445" y="875"/>
                </a:lnTo>
                <a:lnTo>
                  <a:pt x="4452" y="864"/>
                </a:lnTo>
                <a:lnTo>
                  <a:pt x="4456" y="848"/>
                </a:lnTo>
                <a:lnTo>
                  <a:pt x="4484" y="820"/>
                </a:lnTo>
                <a:lnTo>
                  <a:pt x="4500" y="813"/>
                </a:lnTo>
                <a:lnTo>
                  <a:pt x="4511" y="802"/>
                </a:lnTo>
                <a:lnTo>
                  <a:pt x="4520" y="788"/>
                </a:lnTo>
                <a:lnTo>
                  <a:pt x="4526" y="767"/>
                </a:lnTo>
                <a:lnTo>
                  <a:pt x="4547" y="748"/>
                </a:lnTo>
                <a:lnTo>
                  <a:pt x="4545" y="743"/>
                </a:lnTo>
                <a:lnTo>
                  <a:pt x="4548" y="735"/>
                </a:lnTo>
                <a:lnTo>
                  <a:pt x="4559" y="733"/>
                </a:lnTo>
                <a:lnTo>
                  <a:pt x="4566" y="727"/>
                </a:lnTo>
                <a:lnTo>
                  <a:pt x="4563" y="724"/>
                </a:lnTo>
                <a:lnTo>
                  <a:pt x="4569" y="722"/>
                </a:lnTo>
                <a:lnTo>
                  <a:pt x="4573" y="726"/>
                </a:lnTo>
                <a:lnTo>
                  <a:pt x="4584" y="721"/>
                </a:lnTo>
                <a:lnTo>
                  <a:pt x="4587" y="707"/>
                </a:lnTo>
                <a:lnTo>
                  <a:pt x="4592" y="708"/>
                </a:lnTo>
                <a:lnTo>
                  <a:pt x="4607" y="692"/>
                </a:lnTo>
                <a:lnTo>
                  <a:pt x="4625" y="703"/>
                </a:lnTo>
                <a:lnTo>
                  <a:pt x="4627" y="695"/>
                </a:lnTo>
                <a:lnTo>
                  <a:pt x="4630" y="686"/>
                </a:lnTo>
                <a:lnTo>
                  <a:pt x="4625" y="678"/>
                </a:lnTo>
                <a:lnTo>
                  <a:pt x="4657" y="665"/>
                </a:lnTo>
                <a:lnTo>
                  <a:pt x="4643" y="662"/>
                </a:lnTo>
                <a:lnTo>
                  <a:pt x="4645" y="656"/>
                </a:lnTo>
                <a:lnTo>
                  <a:pt x="4667" y="645"/>
                </a:lnTo>
                <a:lnTo>
                  <a:pt x="4665" y="656"/>
                </a:lnTo>
                <a:lnTo>
                  <a:pt x="4672" y="645"/>
                </a:lnTo>
                <a:lnTo>
                  <a:pt x="4678" y="643"/>
                </a:lnTo>
                <a:lnTo>
                  <a:pt x="4684" y="636"/>
                </a:lnTo>
                <a:lnTo>
                  <a:pt x="4679" y="631"/>
                </a:lnTo>
                <a:lnTo>
                  <a:pt x="4688" y="622"/>
                </a:lnTo>
                <a:lnTo>
                  <a:pt x="4698" y="624"/>
                </a:lnTo>
                <a:lnTo>
                  <a:pt x="4704" y="611"/>
                </a:lnTo>
                <a:lnTo>
                  <a:pt x="4708" y="599"/>
                </a:lnTo>
                <a:lnTo>
                  <a:pt x="4708" y="595"/>
                </a:lnTo>
                <a:lnTo>
                  <a:pt x="4719" y="582"/>
                </a:lnTo>
                <a:lnTo>
                  <a:pt x="4722" y="573"/>
                </a:lnTo>
                <a:lnTo>
                  <a:pt x="4729" y="567"/>
                </a:lnTo>
                <a:lnTo>
                  <a:pt x="4729" y="549"/>
                </a:lnTo>
                <a:lnTo>
                  <a:pt x="4726" y="548"/>
                </a:lnTo>
                <a:lnTo>
                  <a:pt x="4722" y="534"/>
                </a:lnTo>
                <a:lnTo>
                  <a:pt x="4731" y="538"/>
                </a:lnTo>
                <a:lnTo>
                  <a:pt x="4730" y="518"/>
                </a:lnTo>
                <a:lnTo>
                  <a:pt x="4716" y="518"/>
                </a:lnTo>
                <a:lnTo>
                  <a:pt x="4703" y="506"/>
                </a:lnTo>
                <a:lnTo>
                  <a:pt x="4701" y="491"/>
                </a:lnTo>
                <a:lnTo>
                  <a:pt x="4692" y="492"/>
                </a:lnTo>
                <a:lnTo>
                  <a:pt x="4689" y="502"/>
                </a:lnTo>
                <a:lnTo>
                  <a:pt x="4686" y="507"/>
                </a:lnTo>
                <a:lnTo>
                  <a:pt x="4681" y="497"/>
                </a:lnTo>
                <a:lnTo>
                  <a:pt x="4681" y="493"/>
                </a:lnTo>
                <a:lnTo>
                  <a:pt x="4676" y="481"/>
                </a:lnTo>
                <a:lnTo>
                  <a:pt x="4679" y="475"/>
                </a:lnTo>
                <a:lnTo>
                  <a:pt x="4666" y="464"/>
                </a:lnTo>
                <a:lnTo>
                  <a:pt x="4660" y="454"/>
                </a:lnTo>
                <a:lnTo>
                  <a:pt x="4662" y="447"/>
                </a:lnTo>
                <a:lnTo>
                  <a:pt x="4670" y="449"/>
                </a:lnTo>
                <a:lnTo>
                  <a:pt x="4687" y="470"/>
                </a:lnTo>
                <a:lnTo>
                  <a:pt x="4717" y="490"/>
                </a:lnTo>
                <a:lnTo>
                  <a:pt x="4711" y="507"/>
                </a:lnTo>
                <a:lnTo>
                  <a:pt x="4717" y="505"/>
                </a:lnTo>
                <a:lnTo>
                  <a:pt x="4724" y="493"/>
                </a:lnTo>
                <a:lnTo>
                  <a:pt x="4736" y="455"/>
                </a:lnTo>
                <a:lnTo>
                  <a:pt x="4736" y="441"/>
                </a:lnTo>
                <a:lnTo>
                  <a:pt x="4732" y="428"/>
                </a:lnTo>
                <a:lnTo>
                  <a:pt x="4726" y="432"/>
                </a:lnTo>
                <a:lnTo>
                  <a:pt x="4717" y="428"/>
                </a:lnTo>
                <a:lnTo>
                  <a:pt x="4713" y="400"/>
                </a:lnTo>
                <a:lnTo>
                  <a:pt x="4714" y="389"/>
                </a:lnTo>
                <a:lnTo>
                  <a:pt x="4698" y="360"/>
                </a:lnTo>
                <a:lnTo>
                  <a:pt x="4689" y="364"/>
                </a:lnTo>
                <a:lnTo>
                  <a:pt x="4695" y="378"/>
                </a:lnTo>
                <a:lnTo>
                  <a:pt x="4686" y="387"/>
                </a:lnTo>
                <a:lnTo>
                  <a:pt x="4684" y="394"/>
                </a:lnTo>
                <a:lnTo>
                  <a:pt x="4679" y="394"/>
                </a:lnTo>
                <a:lnTo>
                  <a:pt x="4672" y="374"/>
                </a:lnTo>
                <a:lnTo>
                  <a:pt x="4662" y="362"/>
                </a:lnTo>
                <a:lnTo>
                  <a:pt x="4670" y="358"/>
                </a:lnTo>
                <a:lnTo>
                  <a:pt x="4671" y="349"/>
                </a:lnTo>
                <a:lnTo>
                  <a:pt x="4673" y="341"/>
                </a:lnTo>
                <a:lnTo>
                  <a:pt x="4647" y="315"/>
                </a:lnTo>
                <a:lnTo>
                  <a:pt x="4640" y="318"/>
                </a:lnTo>
                <a:lnTo>
                  <a:pt x="4639" y="306"/>
                </a:lnTo>
                <a:lnTo>
                  <a:pt x="4624" y="283"/>
                </a:lnTo>
                <a:lnTo>
                  <a:pt x="4603" y="271"/>
                </a:lnTo>
                <a:lnTo>
                  <a:pt x="4607" y="266"/>
                </a:lnTo>
                <a:lnTo>
                  <a:pt x="4603" y="258"/>
                </a:lnTo>
                <a:lnTo>
                  <a:pt x="4593" y="255"/>
                </a:lnTo>
                <a:lnTo>
                  <a:pt x="4588" y="261"/>
                </a:lnTo>
                <a:lnTo>
                  <a:pt x="4585" y="255"/>
                </a:lnTo>
                <a:lnTo>
                  <a:pt x="4586" y="244"/>
                </a:lnTo>
                <a:lnTo>
                  <a:pt x="4569" y="248"/>
                </a:lnTo>
                <a:lnTo>
                  <a:pt x="4539" y="242"/>
                </a:lnTo>
                <a:lnTo>
                  <a:pt x="4523" y="255"/>
                </a:lnTo>
                <a:lnTo>
                  <a:pt x="4518" y="253"/>
                </a:lnTo>
                <a:lnTo>
                  <a:pt x="4509" y="255"/>
                </a:lnTo>
                <a:lnTo>
                  <a:pt x="4489" y="238"/>
                </a:lnTo>
                <a:lnTo>
                  <a:pt x="4477" y="248"/>
                </a:lnTo>
                <a:lnTo>
                  <a:pt x="4469" y="247"/>
                </a:lnTo>
                <a:lnTo>
                  <a:pt x="4441" y="253"/>
                </a:lnTo>
                <a:lnTo>
                  <a:pt x="4435" y="247"/>
                </a:lnTo>
                <a:lnTo>
                  <a:pt x="4426" y="255"/>
                </a:lnTo>
                <a:lnTo>
                  <a:pt x="4428" y="248"/>
                </a:lnTo>
                <a:lnTo>
                  <a:pt x="4432" y="242"/>
                </a:lnTo>
                <a:lnTo>
                  <a:pt x="4430" y="238"/>
                </a:lnTo>
                <a:lnTo>
                  <a:pt x="4424" y="237"/>
                </a:lnTo>
                <a:lnTo>
                  <a:pt x="4421" y="244"/>
                </a:lnTo>
                <a:lnTo>
                  <a:pt x="4410" y="247"/>
                </a:lnTo>
                <a:lnTo>
                  <a:pt x="4409" y="258"/>
                </a:lnTo>
                <a:lnTo>
                  <a:pt x="4405" y="264"/>
                </a:lnTo>
                <a:lnTo>
                  <a:pt x="4416" y="261"/>
                </a:lnTo>
                <a:lnTo>
                  <a:pt x="4409" y="272"/>
                </a:lnTo>
                <a:lnTo>
                  <a:pt x="4403" y="272"/>
                </a:lnTo>
                <a:lnTo>
                  <a:pt x="4402" y="283"/>
                </a:lnTo>
                <a:lnTo>
                  <a:pt x="4397" y="294"/>
                </a:lnTo>
                <a:lnTo>
                  <a:pt x="4386" y="299"/>
                </a:lnTo>
                <a:lnTo>
                  <a:pt x="4382" y="296"/>
                </a:lnTo>
                <a:lnTo>
                  <a:pt x="4380" y="307"/>
                </a:lnTo>
                <a:lnTo>
                  <a:pt x="4356" y="306"/>
                </a:lnTo>
                <a:lnTo>
                  <a:pt x="4349" y="312"/>
                </a:lnTo>
                <a:lnTo>
                  <a:pt x="4334" y="306"/>
                </a:lnTo>
                <a:lnTo>
                  <a:pt x="4313" y="306"/>
                </a:lnTo>
                <a:lnTo>
                  <a:pt x="4313" y="301"/>
                </a:lnTo>
                <a:lnTo>
                  <a:pt x="4311" y="299"/>
                </a:lnTo>
                <a:lnTo>
                  <a:pt x="4329" y="288"/>
                </a:lnTo>
                <a:lnTo>
                  <a:pt x="4333" y="292"/>
                </a:lnTo>
                <a:lnTo>
                  <a:pt x="4343" y="264"/>
                </a:lnTo>
                <a:lnTo>
                  <a:pt x="4349" y="253"/>
                </a:lnTo>
                <a:lnTo>
                  <a:pt x="4353" y="242"/>
                </a:lnTo>
                <a:lnTo>
                  <a:pt x="4367" y="238"/>
                </a:lnTo>
                <a:lnTo>
                  <a:pt x="4377" y="216"/>
                </a:lnTo>
                <a:lnTo>
                  <a:pt x="4373" y="213"/>
                </a:lnTo>
                <a:lnTo>
                  <a:pt x="4370" y="207"/>
                </a:lnTo>
                <a:lnTo>
                  <a:pt x="4372" y="204"/>
                </a:lnTo>
                <a:lnTo>
                  <a:pt x="4380" y="204"/>
                </a:lnTo>
                <a:lnTo>
                  <a:pt x="4380" y="197"/>
                </a:lnTo>
                <a:lnTo>
                  <a:pt x="4373" y="195"/>
                </a:lnTo>
                <a:lnTo>
                  <a:pt x="4373" y="188"/>
                </a:lnTo>
                <a:lnTo>
                  <a:pt x="4375" y="183"/>
                </a:lnTo>
                <a:lnTo>
                  <a:pt x="4349" y="175"/>
                </a:lnTo>
                <a:lnTo>
                  <a:pt x="4344" y="178"/>
                </a:lnTo>
                <a:lnTo>
                  <a:pt x="4338" y="168"/>
                </a:lnTo>
                <a:lnTo>
                  <a:pt x="4329" y="166"/>
                </a:lnTo>
                <a:lnTo>
                  <a:pt x="4321" y="166"/>
                </a:lnTo>
                <a:lnTo>
                  <a:pt x="4312" y="173"/>
                </a:lnTo>
                <a:lnTo>
                  <a:pt x="4306" y="164"/>
                </a:lnTo>
                <a:lnTo>
                  <a:pt x="4289" y="173"/>
                </a:lnTo>
                <a:lnTo>
                  <a:pt x="4294" y="157"/>
                </a:lnTo>
                <a:lnTo>
                  <a:pt x="4292" y="143"/>
                </a:lnTo>
                <a:lnTo>
                  <a:pt x="4286" y="162"/>
                </a:lnTo>
                <a:lnTo>
                  <a:pt x="4268" y="161"/>
                </a:lnTo>
                <a:lnTo>
                  <a:pt x="4211" y="189"/>
                </a:lnTo>
                <a:lnTo>
                  <a:pt x="4224" y="169"/>
                </a:lnTo>
                <a:lnTo>
                  <a:pt x="4231" y="166"/>
                </a:lnTo>
                <a:lnTo>
                  <a:pt x="4256" y="126"/>
                </a:lnTo>
                <a:lnTo>
                  <a:pt x="4268" y="116"/>
                </a:lnTo>
                <a:lnTo>
                  <a:pt x="4276" y="115"/>
                </a:lnTo>
                <a:lnTo>
                  <a:pt x="4286" y="98"/>
                </a:lnTo>
                <a:lnTo>
                  <a:pt x="4286" y="91"/>
                </a:lnTo>
                <a:lnTo>
                  <a:pt x="4301" y="88"/>
                </a:lnTo>
                <a:lnTo>
                  <a:pt x="4310" y="95"/>
                </a:lnTo>
                <a:lnTo>
                  <a:pt x="4301" y="82"/>
                </a:lnTo>
                <a:lnTo>
                  <a:pt x="4290" y="43"/>
                </a:lnTo>
                <a:lnTo>
                  <a:pt x="4281" y="39"/>
                </a:lnTo>
                <a:lnTo>
                  <a:pt x="4276" y="48"/>
                </a:lnTo>
                <a:lnTo>
                  <a:pt x="4259" y="45"/>
                </a:lnTo>
                <a:lnTo>
                  <a:pt x="4242" y="34"/>
                </a:lnTo>
                <a:lnTo>
                  <a:pt x="4226" y="7"/>
                </a:lnTo>
                <a:lnTo>
                  <a:pt x="4219" y="17"/>
                </a:lnTo>
                <a:lnTo>
                  <a:pt x="4213" y="14"/>
                </a:lnTo>
                <a:lnTo>
                  <a:pt x="4211" y="12"/>
                </a:lnTo>
                <a:lnTo>
                  <a:pt x="4211" y="5"/>
                </a:lnTo>
                <a:lnTo>
                  <a:pt x="4203" y="0"/>
                </a:lnTo>
                <a:lnTo>
                  <a:pt x="4193" y="2"/>
                </a:lnTo>
                <a:lnTo>
                  <a:pt x="4178" y="14"/>
                </a:lnTo>
                <a:lnTo>
                  <a:pt x="4172" y="24"/>
                </a:lnTo>
                <a:lnTo>
                  <a:pt x="4166" y="27"/>
                </a:lnTo>
                <a:lnTo>
                  <a:pt x="4143" y="22"/>
                </a:lnTo>
                <a:lnTo>
                  <a:pt x="4139" y="35"/>
                </a:lnTo>
                <a:lnTo>
                  <a:pt x="4122" y="51"/>
                </a:lnTo>
                <a:lnTo>
                  <a:pt x="4098" y="88"/>
                </a:lnTo>
                <a:lnTo>
                  <a:pt x="4093" y="102"/>
                </a:lnTo>
                <a:lnTo>
                  <a:pt x="4073" y="120"/>
                </a:lnTo>
                <a:lnTo>
                  <a:pt x="4070" y="126"/>
                </a:lnTo>
                <a:lnTo>
                  <a:pt x="4049" y="157"/>
                </a:lnTo>
                <a:lnTo>
                  <a:pt x="4043" y="168"/>
                </a:lnTo>
                <a:lnTo>
                  <a:pt x="4042" y="178"/>
                </a:lnTo>
                <a:lnTo>
                  <a:pt x="4042" y="185"/>
                </a:lnTo>
                <a:lnTo>
                  <a:pt x="4039" y="194"/>
                </a:lnTo>
                <a:lnTo>
                  <a:pt x="4033" y="194"/>
                </a:lnTo>
                <a:lnTo>
                  <a:pt x="4032" y="201"/>
                </a:lnTo>
                <a:lnTo>
                  <a:pt x="4023" y="220"/>
                </a:lnTo>
                <a:lnTo>
                  <a:pt x="4025" y="222"/>
                </a:lnTo>
                <a:lnTo>
                  <a:pt x="4025" y="232"/>
                </a:lnTo>
                <a:lnTo>
                  <a:pt x="4030" y="238"/>
                </a:lnTo>
                <a:lnTo>
                  <a:pt x="4043" y="244"/>
                </a:lnTo>
                <a:lnTo>
                  <a:pt x="4046" y="258"/>
                </a:lnTo>
                <a:lnTo>
                  <a:pt x="4052" y="263"/>
                </a:lnTo>
                <a:lnTo>
                  <a:pt x="4050" y="267"/>
                </a:lnTo>
                <a:lnTo>
                  <a:pt x="4039" y="265"/>
                </a:lnTo>
                <a:lnTo>
                  <a:pt x="4037" y="258"/>
                </a:lnTo>
                <a:lnTo>
                  <a:pt x="4037" y="282"/>
                </a:lnTo>
                <a:lnTo>
                  <a:pt x="4041" y="285"/>
                </a:lnTo>
                <a:lnTo>
                  <a:pt x="4039" y="286"/>
                </a:lnTo>
                <a:lnTo>
                  <a:pt x="4010" y="303"/>
                </a:lnTo>
                <a:lnTo>
                  <a:pt x="3995" y="307"/>
                </a:lnTo>
                <a:lnTo>
                  <a:pt x="3975" y="306"/>
                </a:lnTo>
                <a:lnTo>
                  <a:pt x="3962" y="312"/>
                </a:lnTo>
                <a:lnTo>
                  <a:pt x="3913" y="302"/>
                </a:lnTo>
                <a:lnTo>
                  <a:pt x="3915" y="310"/>
                </a:lnTo>
                <a:lnTo>
                  <a:pt x="3915" y="315"/>
                </a:lnTo>
                <a:lnTo>
                  <a:pt x="3921" y="321"/>
                </a:lnTo>
                <a:lnTo>
                  <a:pt x="3923" y="334"/>
                </a:lnTo>
                <a:lnTo>
                  <a:pt x="3934" y="335"/>
                </a:lnTo>
                <a:lnTo>
                  <a:pt x="3941" y="344"/>
                </a:lnTo>
                <a:lnTo>
                  <a:pt x="3941" y="351"/>
                </a:lnTo>
                <a:lnTo>
                  <a:pt x="3960" y="351"/>
                </a:lnTo>
                <a:lnTo>
                  <a:pt x="3967" y="356"/>
                </a:lnTo>
                <a:lnTo>
                  <a:pt x="3968" y="364"/>
                </a:lnTo>
                <a:lnTo>
                  <a:pt x="3963" y="377"/>
                </a:lnTo>
                <a:lnTo>
                  <a:pt x="3963" y="396"/>
                </a:lnTo>
                <a:lnTo>
                  <a:pt x="3960" y="406"/>
                </a:lnTo>
                <a:lnTo>
                  <a:pt x="3947" y="401"/>
                </a:lnTo>
                <a:lnTo>
                  <a:pt x="3947" y="389"/>
                </a:lnTo>
                <a:lnTo>
                  <a:pt x="3944" y="384"/>
                </a:lnTo>
                <a:lnTo>
                  <a:pt x="3923" y="380"/>
                </a:lnTo>
                <a:lnTo>
                  <a:pt x="3923" y="377"/>
                </a:lnTo>
                <a:lnTo>
                  <a:pt x="3926" y="366"/>
                </a:lnTo>
                <a:lnTo>
                  <a:pt x="3924" y="361"/>
                </a:lnTo>
                <a:lnTo>
                  <a:pt x="3907" y="364"/>
                </a:lnTo>
                <a:lnTo>
                  <a:pt x="3908" y="353"/>
                </a:lnTo>
                <a:lnTo>
                  <a:pt x="3902" y="352"/>
                </a:lnTo>
                <a:lnTo>
                  <a:pt x="3865" y="379"/>
                </a:lnTo>
                <a:lnTo>
                  <a:pt x="3869" y="389"/>
                </a:lnTo>
                <a:lnTo>
                  <a:pt x="3869" y="396"/>
                </a:lnTo>
                <a:lnTo>
                  <a:pt x="3864" y="396"/>
                </a:lnTo>
                <a:lnTo>
                  <a:pt x="3860" y="390"/>
                </a:lnTo>
                <a:lnTo>
                  <a:pt x="3849" y="393"/>
                </a:lnTo>
                <a:lnTo>
                  <a:pt x="3844" y="404"/>
                </a:lnTo>
                <a:lnTo>
                  <a:pt x="3851" y="405"/>
                </a:lnTo>
                <a:lnTo>
                  <a:pt x="3854" y="409"/>
                </a:lnTo>
                <a:lnTo>
                  <a:pt x="3855" y="417"/>
                </a:lnTo>
                <a:lnTo>
                  <a:pt x="3850" y="419"/>
                </a:lnTo>
                <a:lnTo>
                  <a:pt x="3838" y="415"/>
                </a:lnTo>
                <a:lnTo>
                  <a:pt x="3821" y="428"/>
                </a:lnTo>
                <a:lnTo>
                  <a:pt x="3821" y="415"/>
                </a:lnTo>
                <a:lnTo>
                  <a:pt x="3819" y="411"/>
                </a:lnTo>
                <a:lnTo>
                  <a:pt x="3815" y="415"/>
                </a:lnTo>
                <a:lnTo>
                  <a:pt x="3805" y="431"/>
                </a:lnTo>
                <a:lnTo>
                  <a:pt x="3797" y="431"/>
                </a:lnTo>
                <a:lnTo>
                  <a:pt x="3784" y="442"/>
                </a:lnTo>
                <a:lnTo>
                  <a:pt x="3780" y="439"/>
                </a:lnTo>
                <a:lnTo>
                  <a:pt x="3790" y="427"/>
                </a:lnTo>
                <a:lnTo>
                  <a:pt x="3791" y="419"/>
                </a:lnTo>
                <a:lnTo>
                  <a:pt x="3780" y="417"/>
                </a:lnTo>
                <a:lnTo>
                  <a:pt x="3779" y="411"/>
                </a:lnTo>
                <a:lnTo>
                  <a:pt x="3774" y="419"/>
                </a:lnTo>
                <a:lnTo>
                  <a:pt x="3756" y="423"/>
                </a:lnTo>
                <a:lnTo>
                  <a:pt x="3748" y="438"/>
                </a:lnTo>
                <a:lnTo>
                  <a:pt x="3740" y="442"/>
                </a:lnTo>
                <a:lnTo>
                  <a:pt x="3736" y="436"/>
                </a:lnTo>
                <a:lnTo>
                  <a:pt x="3756" y="414"/>
                </a:lnTo>
                <a:lnTo>
                  <a:pt x="3761" y="393"/>
                </a:lnTo>
                <a:lnTo>
                  <a:pt x="3745" y="380"/>
                </a:lnTo>
                <a:lnTo>
                  <a:pt x="3716" y="382"/>
                </a:lnTo>
                <a:lnTo>
                  <a:pt x="3711" y="385"/>
                </a:lnTo>
                <a:lnTo>
                  <a:pt x="3710" y="393"/>
                </a:lnTo>
                <a:lnTo>
                  <a:pt x="3678" y="383"/>
                </a:lnTo>
                <a:lnTo>
                  <a:pt x="3676" y="390"/>
                </a:lnTo>
                <a:lnTo>
                  <a:pt x="3665" y="399"/>
                </a:lnTo>
                <a:lnTo>
                  <a:pt x="3657" y="389"/>
                </a:lnTo>
                <a:lnTo>
                  <a:pt x="3629" y="390"/>
                </a:lnTo>
                <a:lnTo>
                  <a:pt x="3628" y="394"/>
                </a:lnTo>
                <a:lnTo>
                  <a:pt x="3635" y="399"/>
                </a:lnTo>
                <a:lnTo>
                  <a:pt x="3635" y="403"/>
                </a:lnTo>
                <a:lnTo>
                  <a:pt x="3609" y="409"/>
                </a:lnTo>
                <a:lnTo>
                  <a:pt x="3608" y="405"/>
                </a:lnTo>
                <a:lnTo>
                  <a:pt x="3611" y="398"/>
                </a:lnTo>
                <a:lnTo>
                  <a:pt x="3604" y="399"/>
                </a:lnTo>
                <a:lnTo>
                  <a:pt x="3590" y="412"/>
                </a:lnTo>
                <a:lnTo>
                  <a:pt x="3586" y="401"/>
                </a:lnTo>
                <a:lnTo>
                  <a:pt x="3581" y="405"/>
                </a:lnTo>
                <a:lnTo>
                  <a:pt x="3581" y="423"/>
                </a:lnTo>
                <a:lnTo>
                  <a:pt x="3585" y="427"/>
                </a:lnTo>
                <a:lnTo>
                  <a:pt x="3604" y="417"/>
                </a:lnTo>
                <a:lnTo>
                  <a:pt x="3607" y="428"/>
                </a:lnTo>
                <a:lnTo>
                  <a:pt x="3611" y="435"/>
                </a:lnTo>
                <a:lnTo>
                  <a:pt x="3612" y="432"/>
                </a:lnTo>
                <a:lnTo>
                  <a:pt x="3612" y="426"/>
                </a:lnTo>
                <a:lnTo>
                  <a:pt x="3619" y="423"/>
                </a:lnTo>
                <a:lnTo>
                  <a:pt x="3618" y="428"/>
                </a:lnTo>
                <a:lnTo>
                  <a:pt x="3620" y="435"/>
                </a:lnTo>
                <a:lnTo>
                  <a:pt x="3614" y="446"/>
                </a:lnTo>
                <a:lnTo>
                  <a:pt x="3549" y="471"/>
                </a:lnTo>
                <a:lnTo>
                  <a:pt x="3520" y="475"/>
                </a:lnTo>
                <a:lnTo>
                  <a:pt x="3516" y="473"/>
                </a:lnTo>
                <a:lnTo>
                  <a:pt x="3514" y="481"/>
                </a:lnTo>
                <a:lnTo>
                  <a:pt x="3514" y="492"/>
                </a:lnTo>
                <a:lnTo>
                  <a:pt x="3514" y="489"/>
                </a:lnTo>
                <a:lnTo>
                  <a:pt x="3501" y="487"/>
                </a:lnTo>
                <a:lnTo>
                  <a:pt x="3488" y="496"/>
                </a:lnTo>
                <a:lnTo>
                  <a:pt x="3473" y="490"/>
                </a:lnTo>
                <a:lnTo>
                  <a:pt x="3455" y="502"/>
                </a:lnTo>
                <a:lnTo>
                  <a:pt x="3436" y="502"/>
                </a:lnTo>
                <a:lnTo>
                  <a:pt x="3420" y="516"/>
                </a:lnTo>
                <a:lnTo>
                  <a:pt x="3434" y="524"/>
                </a:lnTo>
                <a:lnTo>
                  <a:pt x="3415" y="529"/>
                </a:lnTo>
                <a:lnTo>
                  <a:pt x="3401" y="541"/>
                </a:lnTo>
                <a:lnTo>
                  <a:pt x="3385" y="528"/>
                </a:lnTo>
                <a:lnTo>
                  <a:pt x="3378" y="536"/>
                </a:lnTo>
                <a:lnTo>
                  <a:pt x="3366" y="539"/>
                </a:lnTo>
                <a:lnTo>
                  <a:pt x="3365" y="544"/>
                </a:lnTo>
                <a:lnTo>
                  <a:pt x="3371" y="544"/>
                </a:lnTo>
                <a:lnTo>
                  <a:pt x="3374" y="550"/>
                </a:lnTo>
                <a:lnTo>
                  <a:pt x="3355" y="555"/>
                </a:lnTo>
                <a:lnTo>
                  <a:pt x="3354" y="562"/>
                </a:lnTo>
                <a:lnTo>
                  <a:pt x="3344" y="566"/>
                </a:lnTo>
                <a:lnTo>
                  <a:pt x="3333" y="584"/>
                </a:lnTo>
                <a:lnTo>
                  <a:pt x="3322" y="593"/>
                </a:lnTo>
                <a:lnTo>
                  <a:pt x="3321" y="598"/>
                </a:lnTo>
                <a:lnTo>
                  <a:pt x="3322" y="604"/>
                </a:lnTo>
                <a:lnTo>
                  <a:pt x="3319" y="608"/>
                </a:lnTo>
                <a:lnTo>
                  <a:pt x="3305" y="614"/>
                </a:lnTo>
                <a:lnTo>
                  <a:pt x="3300" y="605"/>
                </a:lnTo>
                <a:lnTo>
                  <a:pt x="3292" y="604"/>
                </a:lnTo>
                <a:lnTo>
                  <a:pt x="3269" y="602"/>
                </a:lnTo>
                <a:lnTo>
                  <a:pt x="3261" y="606"/>
                </a:lnTo>
                <a:lnTo>
                  <a:pt x="3256" y="611"/>
                </a:lnTo>
                <a:lnTo>
                  <a:pt x="3262" y="618"/>
                </a:lnTo>
                <a:lnTo>
                  <a:pt x="3279" y="625"/>
                </a:lnTo>
                <a:lnTo>
                  <a:pt x="3301" y="626"/>
                </a:lnTo>
                <a:lnTo>
                  <a:pt x="3297" y="633"/>
                </a:lnTo>
                <a:lnTo>
                  <a:pt x="3288" y="642"/>
                </a:lnTo>
                <a:lnTo>
                  <a:pt x="3281" y="640"/>
                </a:lnTo>
                <a:lnTo>
                  <a:pt x="3279" y="633"/>
                </a:lnTo>
                <a:lnTo>
                  <a:pt x="3272" y="640"/>
                </a:lnTo>
                <a:lnTo>
                  <a:pt x="3274" y="645"/>
                </a:lnTo>
                <a:lnTo>
                  <a:pt x="3268" y="659"/>
                </a:lnTo>
                <a:lnTo>
                  <a:pt x="3262" y="667"/>
                </a:lnTo>
                <a:lnTo>
                  <a:pt x="3256" y="683"/>
                </a:lnTo>
                <a:lnTo>
                  <a:pt x="3249" y="683"/>
                </a:lnTo>
                <a:lnTo>
                  <a:pt x="3247" y="694"/>
                </a:lnTo>
                <a:lnTo>
                  <a:pt x="3253" y="702"/>
                </a:lnTo>
                <a:lnTo>
                  <a:pt x="3246" y="708"/>
                </a:lnTo>
                <a:lnTo>
                  <a:pt x="3236" y="691"/>
                </a:lnTo>
                <a:lnTo>
                  <a:pt x="3222" y="684"/>
                </a:lnTo>
                <a:lnTo>
                  <a:pt x="3221" y="674"/>
                </a:lnTo>
                <a:lnTo>
                  <a:pt x="3204" y="667"/>
                </a:lnTo>
                <a:lnTo>
                  <a:pt x="3203" y="668"/>
                </a:lnTo>
                <a:lnTo>
                  <a:pt x="3209" y="681"/>
                </a:lnTo>
                <a:lnTo>
                  <a:pt x="3194" y="690"/>
                </a:lnTo>
                <a:lnTo>
                  <a:pt x="3197" y="699"/>
                </a:lnTo>
                <a:lnTo>
                  <a:pt x="3192" y="701"/>
                </a:lnTo>
                <a:lnTo>
                  <a:pt x="3193" y="707"/>
                </a:lnTo>
                <a:lnTo>
                  <a:pt x="3222" y="711"/>
                </a:lnTo>
                <a:lnTo>
                  <a:pt x="3229" y="717"/>
                </a:lnTo>
                <a:lnTo>
                  <a:pt x="3242" y="724"/>
                </a:lnTo>
                <a:lnTo>
                  <a:pt x="3238" y="728"/>
                </a:lnTo>
                <a:lnTo>
                  <a:pt x="3238" y="735"/>
                </a:lnTo>
                <a:lnTo>
                  <a:pt x="3242" y="739"/>
                </a:lnTo>
                <a:lnTo>
                  <a:pt x="3240" y="743"/>
                </a:lnTo>
                <a:lnTo>
                  <a:pt x="3227" y="740"/>
                </a:lnTo>
                <a:lnTo>
                  <a:pt x="3224" y="744"/>
                </a:lnTo>
                <a:lnTo>
                  <a:pt x="3211" y="750"/>
                </a:lnTo>
                <a:lnTo>
                  <a:pt x="3215" y="756"/>
                </a:lnTo>
                <a:lnTo>
                  <a:pt x="3204" y="756"/>
                </a:lnTo>
                <a:lnTo>
                  <a:pt x="3202" y="761"/>
                </a:lnTo>
                <a:lnTo>
                  <a:pt x="3203" y="771"/>
                </a:lnTo>
                <a:lnTo>
                  <a:pt x="3209" y="777"/>
                </a:lnTo>
                <a:lnTo>
                  <a:pt x="3246" y="788"/>
                </a:lnTo>
                <a:lnTo>
                  <a:pt x="3249" y="814"/>
                </a:lnTo>
                <a:lnTo>
                  <a:pt x="3253" y="821"/>
                </a:lnTo>
                <a:lnTo>
                  <a:pt x="3259" y="826"/>
                </a:lnTo>
                <a:lnTo>
                  <a:pt x="3254" y="832"/>
                </a:lnTo>
                <a:lnTo>
                  <a:pt x="3242" y="828"/>
                </a:lnTo>
                <a:lnTo>
                  <a:pt x="3242" y="831"/>
                </a:lnTo>
                <a:lnTo>
                  <a:pt x="3245" y="839"/>
                </a:lnTo>
                <a:lnTo>
                  <a:pt x="3240" y="841"/>
                </a:lnTo>
                <a:lnTo>
                  <a:pt x="3242" y="847"/>
                </a:lnTo>
                <a:lnTo>
                  <a:pt x="3247" y="850"/>
                </a:lnTo>
                <a:lnTo>
                  <a:pt x="3247" y="856"/>
                </a:lnTo>
                <a:lnTo>
                  <a:pt x="3237" y="861"/>
                </a:lnTo>
                <a:lnTo>
                  <a:pt x="3215" y="863"/>
                </a:lnTo>
                <a:lnTo>
                  <a:pt x="3202" y="872"/>
                </a:lnTo>
                <a:lnTo>
                  <a:pt x="3189" y="871"/>
                </a:lnTo>
                <a:lnTo>
                  <a:pt x="3182" y="874"/>
                </a:lnTo>
                <a:lnTo>
                  <a:pt x="3179" y="883"/>
                </a:lnTo>
                <a:lnTo>
                  <a:pt x="3166" y="894"/>
                </a:lnTo>
                <a:lnTo>
                  <a:pt x="3148" y="889"/>
                </a:lnTo>
                <a:lnTo>
                  <a:pt x="3145" y="883"/>
                </a:lnTo>
                <a:lnTo>
                  <a:pt x="3143" y="883"/>
                </a:lnTo>
                <a:lnTo>
                  <a:pt x="3130" y="888"/>
                </a:lnTo>
                <a:lnTo>
                  <a:pt x="3105" y="893"/>
                </a:lnTo>
                <a:lnTo>
                  <a:pt x="3082" y="900"/>
                </a:lnTo>
                <a:lnTo>
                  <a:pt x="3035" y="906"/>
                </a:lnTo>
                <a:lnTo>
                  <a:pt x="3026" y="900"/>
                </a:lnTo>
                <a:lnTo>
                  <a:pt x="3007" y="904"/>
                </a:lnTo>
                <a:lnTo>
                  <a:pt x="2989" y="901"/>
                </a:lnTo>
                <a:lnTo>
                  <a:pt x="2952" y="912"/>
                </a:lnTo>
                <a:lnTo>
                  <a:pt x="2952" y="917"/>
                </a:lnTo>
                <a:lnTo>
                  <a:pt x="2950" y="920"/>
                </a:lnTo>
                <a:lnTo>
                  <a:pt x="2939" y="914"/>
                </a:lnTo>
                <a:lnTo>
                  <a:pt x="2929" y="918"/>
                </a:lnTo>
                <a:lnTo>
                  <a:pt x="2928" y="922"/>
                </a:lnTo>
                <a:lnTo>
                  <a:pt x="2912" y="926"/>
                </a:lnTo>
                <a:lnTo>
                  <a:pt x="2913" y="936"/>
                </a:lnTo>
                <a:lnTo>
                  <a:pt x="2917" y="944"/>
                </a:lnTo>
                <a:lnTo>
                  <a:pt x="2920" y="943"/>
                </a:lnTo>
                <a:lnTo>
                  <a:pt x="2921" y="938"/>
                </a:lnTo>
                <a:lnTo>
                  <a:pt x="2926" y="939"/>
                </a:lnTo>
                <a:lnTo>
                  <a:pt x="2924" y="947"/>
                </a:lnTo>
                <a:lnTo>
                  <a:pt x="2912" y="958"/>
                </a:lnTo>
                <a:lnTo>
                  <a:pt x="2912" y="964"/>
                </a:lnTo>
                <a:lnTo>
                  <a:pt x="2904" y="960"/>
                </a:lnTo>
                <a:lnTo>
                  <a:pt x="2901" y="966"/>
                </a:lnTo>
                <a:lnTo>
                  <a:pt x="2904" y="975"/>
                </a:lnTo>
                <a:lnTo>
                  <a:pt x="2913" y="977"/>
                </a:lnTo>
                <a:lnTo>
                  <a:pt x="2913" y="987"/>
                </a:lnTo>
                <a:lnTo>
                  <a:pt x="2901" y="996"/>
                </a:lnTo>
                <a:lnTo>
                  <a:pt x="2918" y="1009"/>
                </a:lnTo>
                <a:lnTo>
                  <a:pt x="2917" y="1014"/>
                </a:lnTo>
                <a:lnTo>
                  <a:pt x="2923" y="1019"/>
                </a:lnTo>
                <a:lnTo>
                  <a:pt x="2926" y="1018"/>
                </a:lnTo>
                <a:lnTo>
                  <a:pt x="2931" y="1040"/>
                </a:lnTo>
                <a:lnTo>
                  <a:pt x="2937" y="1046"/>
                </a:lnTo>
                <a:lnTo>
                  <a:pt x="2934" y="1052"/>
                </a:lnTo>
                <a:lnTo>
                  <a:pt x="2933" y="1058"/>
                </a:lnTo>
                <a:lnTo>
                  <a:pt x="2929" y="1066"/>
                </a:lnTo>
                <a:lnTo>
                  <a:pt x="2924" y="1082"/>
                </a:lnTo>
                <a:lnTo>
                  <a:pt x="2925" y="1097"/>
                </a:lnTo>
                <a:lnTo>
                  <a:pt x="2930" y="1105"/>
                </a:lnTo>
                <a:lnTo>
                  <a:pt x="2930" y="1122"/>
                </a:lnTo>
                <a:lnTo>
                  <a:pt x="2935" y="1133"/>
                </a:lnTo>
                <a:lnTo>
                  <a:pt x="2949" y="1149"/>
                </a:lnTo>
                <a:lnTo>
                  <a:pt x="2962" y="1153"/>
                </a:lnTo>
                <a:lnTo>
                  <a:pt x="2987" y="1157"/>
                </a:lnTo>
                <a:lnTo>
                  <a:pt x="3001" y="1168"/>
                </a:lnTo>
                <a:lnTo>
                  <a:pt x="3009" y="1168"/>
                </a:lnTo>
                <a:lnTo>
                  <a:pt x="3015" y="1184"/>
                </a:lnTo>
                <a:lnTo>
                  <a:pt x="3010" y="1196"/>
                </a:lnTo>
                <a:lnTo>
                  <a:pt x="3006" y="1200"/>
                </a:lnTo>
                <a:lnTo>
                  <a:pt x="3017" y="1203"/>
                </a:lnTo>
                <a:lnTo>
                  <a:pt x="3023" y="1211"/>
                </a:lnTo>
                <a:lnTo>
                  <a:pt x="3031" y="1227"/>
                </a:lnTo>
                <a:lnTo>
                  <a:pt x="3041" y="1233"/>
                </a:lnTo>
                <a:lnTo>
                  <a:pt x="3060" y="1239"/>
                </a:lnTo>
                <a:lnTo>
                  <a:pt x="3069" y="1246"/>
                </a:lnTo>
                <a:lnTo>
                  <a:pt x="3073" y="1239"/>
                </a:lnTo>
                <a:lnTo>
                  <a:pt x="3076" y="1254"/>
                </a:lnTo>
                <a:lnTo>
                  <a:pt x="3084" y="1272"/>
                </a:lnTo>
                <a:lnTo>
                  <a:pt x="3084" y="1282"/>
                </a:lnTo>
                <a:lnTo>
                  <a:pt x="3080" y="1302"/>
                </a:lnTo>
                <a:lnTo>
                  <a:pt x="3069" y="1312"/>
                </a:lnTo>
                <a:lnTo>
                  <a:pt x="3068" y="1329"/>
                </a:lnTo>
                <a:lnTo>
                  <a:pt x="3060" y="1343"/>
                </a:lnTo>
                <a:lnTo>
                  <a:pt x="3064" y="1358"/>
                </a:lnTo>
                <a:lnTo>
                  <a:pt x="3063" y="1372"/>
                </a:lnTo>
                <a:lnTo>
                  <a:pt x="3079" y="1394"/>
                </a:lnTo>
                <a:lnTo>
                  <a:pt x="3082" y="1426"/>
                </a:lnTo>
                <a:lnTo>
                  <a:pt x="3087" y="1440"/>
                </a:lnTo>
                <a:lnTo>
                  <a:pt x="3090" y="1459"/>
                </a:lnTo>
                <a:lnTo>
                  <a:pt x="3090" y="1474"/>
                </a:lnTo>
                <a:lnTo>
                  <a:pt x="3085" y="1487"/>
                </a:lnTo>
                <a:lnTo>
                  <a:pt x="3075" y="1501"/>
                </a:lnTo>
                <a:lnTo>
                  <a:pt x="3063" y="1504"/>
                </a:lnTo>
                <a:lnTo>
                  <a:pt x="3055" y="1501"/>
                </a:lnTo>
                <a:lnTo>
                  <a:pt x="3054" y="1509"/>
                </a:lnTo>
                <a:lnTo>
                  <a:pt x="3063" y="1530"/>
                </a:lnTo>
                <a:lnTo>
                  <a:pt x="3059" y="1539"/>
                </a:lnTo>
                <a:lnTo>
                  <a:pt x="3035" y="1529"/>
                </a:lnTo>
                <a:lnTo>
                  <a:pt x="3017" y="1528"/>
                </a:lnTo>
                <a:lnTo>
                  <a:pt x="3006" y="1517"/>
                </a:lnTo>
                <a:lnTo>
                  <a:pt x="3004" y="1504"/>
                </a:lnTo>
                <a:lnTo>
                  <a:pt x="3004" y="1458"/>
                </a:lnTo>
                <a:lnTo>
                  <a:pt x="3012" y="1428"/>
                </a:lnTo>
                <a:lnTo>
                  <a:pt x="3009" y="1422"/>
                </a:lnTo>
                <a:lnTo>
                  <a:pt x="3007" y="1393"/>
                </a:lnTo>
                <a:lnTo>
                  <a:pt x="3010" y="1379"/>
                </a:lnTo>
                <a:lnTo>
                  <a:pt x="3009" y="1362"/>
                </a:lnTo>
                <a:lnTo>
                  <a:pt x="3007" y="1352"/>
                </a:lnTo>
                <a:lnTo>
                  <a:pt x="3015" y="1340"/>
                </a:lnTo>
                <a:lnTo>
                  <a:pt x="3047" y="1319"/>
                </a:lnTo>
                <a:lnTo>
                  <a:pt x="3049" y="1313"/>
                </a:lnTo>
                <a:lnTo>
                  <a:pt x="3049" y="1300"/>
                </a:lnTo>
                <a:lnTo>
                  <a:pt x="3052" y="1288"/>
                </a:lnTo>
                <a:lnTo>
                  <a:pt x="3060" y="1287"/>
                </a:lnTo>
                <a:lnTo>
                  <a:pt x="3063" y="1270"/>
                </a:lnTo>
                <a:lnTo>
                  <a:pt x="3039" y="1254"/>
                </a:lnTo>
                <a:lnTo>
                  <a:pt x="3010" y="1264"/>
                </a:lnTo>
                <a:lnTo>
                  <a:pt x="2982" y="1267"/>
                </a:lnTo>
                <a:lnTo>
                  <a:pt x="2966" y="1260"/>
                </a:lnTo>
                <a:lnTo>
                  <a:pt x="2955" y="1248"/>
                </a:lnTo>
                <a:lnTo>
                  <a:pt x="2952" y="1250"/>
                </a:lnTo>
                <a:lnTo>
                  <a:pt x="2945" y="1235"/>
                </a:lnTo>
                <a:lnTo>
                  <a:pt x="2931" y="1219"/>
                </a:lnTo>
                <a:lnTo>
                  <a:pt x="2928" y="1212"/>
                </a:lnTo>
                <a:lnTo>
                  <a:pt x="2928" y="1203"/>
                </a:lnTo>
                <a:lnTo>
                  <a:pt x="2902" y="1191"/>
                </a:lnTo>
                <a:lnTo>
                  <a:pt x="2880" y="1174"/>
                </a:lnTo>
                <a:lnTo>
                  <a:pt x="2871" y="1163"/>
                </a:lnTo>
                <a:lnTo>
                  <a:pt x="2844" y="1149"/>
                </a:lnTo>
                <a:lnTo>
                  <a:pt x="2792" y="1148"/>
                </a:lnTo>
                <a:lnTo>
                  <a:pt x="2777" y="1151"/>
                </a:lnTo>
                <a:lnTo>
                  <a:pt x="2763" y="1171"/>
                </a:lnTo>
                <a:lnTo>
                  <a:pt x="2741" y="1181"/>
                </a:lnTo>
                <a:lnTo>
                  <a:pt x="2737" y="1201"/>
                </a:lnTo>
                <a:lnTo>
                  <a:pt x="2764" y="1202"/>
                </a:lnTo>
                <a:lnTo>
                  <a:pt x="2778" y="1213"/>
                </a:lnTo>
                <a:lnTo>
                  <a:pt x="2773" y="1227"/>
                </a:lnTo>
                <a:lnTo>
                  <a:pt x="2763" y="1240"/>
                </a:lnTo>
                <a:lnTo>
                  <a:pt x="2743" y="1246"/>
                </a:lnTo>
                <a:lnTo>
                  <a:pt x="2729" y="1259"/>
                </a:lnTo>
                <a:lnTo>
                  <a:pt x="2708" y="1265"/>
                </a:lnTo>
                <a:lnTo>
                  <a:pt x="2708" y="1249"/>
                </a:lnTo>
                <a:lnTo>
                  <a:pt x="2692" y="1233"/>
                </a:lnTo>
                <a:lnTo>
                  <a:pt x="2683" y="1217"/>
                </a:lnTo>
                <a:lnTo>
                  <a:pt x="2672" y="1218"/>
                </a:lnTo>
                <a:lnTo>
                  <a:pt x="2662" y="1232"/>
                </a:lnTo>
                <a:lnTo>
                  <a:pt x="2668" y="1239"/>
                </a:lnTo>
                <a:lnTo>
                  <a:pt x="2673" y="1260"/>
                </a:lnTo>
                <a:lnTo>
                  <a:pt x="2678" y="1275"/>
                </a:lnTo>
                <a:lnTo>
                  <a:pt x="2681" y="1287"/>
                </a:lnTo>
                <a:lnTo>
                  <a:pt x="2687" y="1289"/>
                </a:lnTo>
                <a:lnTo>
                  <a:pt x="2709" y="1308"/>
                </a:lnTo>
                <a:lnTo>
                  <a:pt x="2724" y="1314"/>
                </a:lnTo>
                <a:lnTo>
                  <a:pt x="2732" y="1326"/>
                </a:lnTo>
                <a:lnTo>
                  <a:pt x="2741" y="1327"/>
                </a:lnTo>
                <a:lnTo>
                  <a:pt x="2747" y="1335"/>
                </a:lnTo>
                <a:lnTo>
                  <a:pt x="2757" y="1329"/>
                </a:lnTo>
                <a:lnTo>
                  <a:pt x="2767" y="1319"/>
                </a:lnTo>
                <a:lnTo>
                  <a:pt x="2764" y="1334"/>
                </a:lnTo>
                <a:lnTo>
                  <a:pt x="2769" y="1341"/>
                </a:lnTo>
                <a:lnTo>
                  <a:pt x="2780" y="1337"/>
                </a:lnTo>
                <a:lnTo>
                  <a:pt x="2781" y="1367"/>
                </a:lnTo>
                <a:lnTo>
                  <a:pt x="2795" y="1383"/>
                </a:lnTo>
                <a:lnTo>
                  <a:pt x="2795" y="1393"/>
                </a:lnTo>
                <a:lnTo>
                  <a:pt x="2779" y="1390"/>
                </a:lnTo>
                <a:lnTo>
                  <a:pt x="2769" y="1384"/>
                </a:lnTo>
                <a:lnTo>
                  <a:pt x="2762" y="1377"/>
                </a:lnTo>
                <a:lnTo>
                  <a:pt x="2758" y="1367"/>
                </a:lnTo>
                <a:lnTo>
                  <a:pt x="2748" y="1358"/>
                </a:lnTo>
                <a:lnTo>
                  <a:pt x="2713" y="1354"/>
                </a:lnTo>
                <a:lnTo>
                  <a:pt x="2702" y="1348"/>
                </a:lnTo>
                <a:lnTo>
                  <a:pt x="2668" y="1345"/>
                </a:lnTo>
                <a:lnTo>
                  <a:pt x="2636" y="1332"/>
                </a:lnTo>
                <a:lnTo>
                  <a:pt x="2627" y="1325"/>
                </a:lnTo>
                <a:lnTo>
                  <a:pt x="2617" y="1310"/>
                </a:lnTo>
                <a:lnTo>
                  <a:pt x="2619" y="1307"/>
                </a:lnTo>
                <a:lnTo>
                  <a:pt x="2633" y="1304"/>
                </a:lnTo>
                <a:lnTo>
                  <a:pt x="2634" y="1299"/>
                </a:lnTo>
                <a:lnTo>
                  <a:pt x="2633" y="1278"/>
                </a:lnTo>
                <a:lnTo>
                  <a:pt x="2622" y="1256"/>
                </a:lnTo>
                <a:lnTo>
                  <a:pt x="2621" y="1246"/>
                </a:lnTo>
                <a:lnTo>
                  <a:pt x="2627" y="1222"/>
                </a:lnTo>
                <a:lnTo>
                  <a:pt x="2618" y="1211"/>
                </a:lnTo>
                <a:lnTo>
                  <a:pt x="2627" y="1202"/>
                </a:lnTo>
                <a:lnTo>
                  <a:pt x="2641" y="1163"/>
                </a:lnTo>
                <a:lnTo>
                  <a:pt x="2634" y="1137"/>
                </a:lnTo>
                <a:lnTo>
                  <a:pt x="2632" y="1120"/>
                </a:lnTo>
                <a:lnTo>
                  <a:pt x="2640" y="1115"/>
                </a:lnTo>
                <a:lnTo>
                  <a:pt x="2630" y="1100"/>
                </a:lnTo>
                <a:lnTo>
                  <a:pt x="2628" y="1090"/>
                </a:lnTo>
                <a:lnTo>
                  <a:pt x="2629" y="1082"/>
                </a:lnTo>
                <a:lnTo>
                  <a:pt x="2613" y="1066"/>
                </a:lnTo>
                <a:lnTo>
                  <a:pt x="2608" y="1055"/>
                </a:lnTo>
                <a:lnTo>
                  <a:pt x="2593" y="1063"/>
                </a:lnTo>
                <a:lnTo>
                  <a:pt x="2595" y="1074"/>
                </a:lnTo>
                <a:lnTo>
                  <a:pt x="2602" y="1094"/>
                </a:lnTo>
                <a:lnTo>
                  <a:pt x="2607" y="1115"/>
                </a:lnTo>
                <a:lnTo>
                  <a:pt x="2607" y="1160"/>
                </a:lnTo>
                <a:lnTo>
                  <a:pt x="2598" y="1176"/>
                </a:lnTo>
                <a:lnTo>
                  <a:pt x="2566" y="1207"/>
                </a:lnTo>
                <a:lnTo>
                  <a:pt x="2546" y="1217"/>
                </a:lnTo>
                <a:lnTo>
                  <a:pt x="2516" y="1239"/>
                </a:lnTo>
                <a:lnTo>
                  <a:pt x="2517" y="1253"/>
                </a:lnTo>
                <a:lnTo>
                  <a:pt x="2517" y="1261"/>
                </a:lnTo>
                <a:lnTo>
                  <a:pt x="2514" y="1272"/>
                </a:lnTo>
                <a:lnTo>
                  <a:pt x="2498" y="1289"/>
                </a:lnTo>
                <a:lnTo>
                  <a:pt x="2498" y="1298"/>
                </a:lnTo>
                <a:lnTo>
                  <a:pt x="2519" y="1321"/>
                </a:lnTo>
                <a:lnTo>
                  <a:pt x="2532" y="1343"/>
                </a:lnTo>
                <a:lnTo>
                  <a:pt x="2541" y="1362"/>
                </a:lnTo>
                <a:lnTo>
                  <a:pt x="2547" y="1395"/>
                </a:lnTo>
                <a:lnTo>
                  <a:pt x="2560" y="1417"/>
                </a:lnTo>
                <a:lnTo>
                  <a:pt x="2569" y="1438"/>
                </a:lnTo>
                <a:lnTo>
                  <a:pt x="2569" y="1448"/>
                </a:lnTo>
                <a:lnTo>
                  <a:pt x="2565" y="1468"/>
                </a:lnTo>
                <a:lnTo>
                  <a:pt x="2557" y="1488"/>
                </a:lnTo>
                <a:lnTo>
                  <a:pt x="2555" y="1496"/>
                </a:lnTo>
                <a:lnTo>
                  <a:pt x="2541" y="1514"/>
                </a:lnTo>
                <a:lnTo>
                  <a:pt x="2538" y="1528"/>
                </a:lnTo>
                <a:lnTo>
                  <a:pt x="2539" y="1545"/>
                </a:lnTo>
                <a:lnTo>
                  <a:pt x="2532" y="1555"/>
                </a:lnTo>
                <a:lnTo>
                  <a:pt x="2530" y="1568"/>
                </a:lnTo>
                <a:lnTo>
                  <a:pt x="2527" y="1588"/>
                </a:lnTo>
                <a:lnTo>
                  <a:pt x="2541" y="1611"/>
                </a:lnTo>
                <a:lnTo>
                  <a:pt x="2548" y="1632"/>
                </a:lnTo>
                <a:lnTo>
                  <a:pt x="2546" y="1647"/>
                </a:lnTo>
                <a:lnTo>
                  <a:pt x="2539" y="1664"/>
                </a:lnTo>
                <a:lnTo>
                  <a:pt x="2538" y="1673"/>
                </a:lnTo>
                <a:lnTo>
                  <a:pt x="2547" y="1689"/>
                </a:lnTo>
                <a:lnTo>
                  <a:pt x="2559" y="1691"/>
                </a:lnTo>
                <a:lnTo>
                  <a:pt x="2575" y="1686"/>
                </a:lnTo>
                <a:lnTo>
                  <a:pt x="2586" y="1686"/>
                </a:lnTo>
                <a:lnTo>
                  <a:pt x="2600" y="1691"/>
                </a:lnTo>
                <a:lnTo>
                  <a:pt x="2616" y="1694"/>
                </a:lnTo>
                <a:lnTo>
                  <a:pt x="2618" y="1685"/>
                </a:lnTo>
                <a:lnTo>
                  <a:pt x="2641" y="1670"/>
                </a:lnTo>
                <a:lnTo>
                  <a:pt x="2665" y="1670"/>
                </a:lnTo>
                <a:lnTo>
                  <a:pt x="2698" y="1690"/>
                </a:lnTo>
                <a:lnTo>
                  <a:pt x="2708" y="1700"/>
                </a:lnTo>
                <a:lnTo>
                  <a:pt x="2734" y="1716"/>
                </a:lnTo>
                <a:lnTo>
                  <a:pt x="2753" y="1724"/>
                </a:lnTo>
                <a:lnTo>
                  <a:pt x="2758" y="1734"/>
                </a:lnTo>
                <a:lnTo>
                  <a:pt x="2758" y="1750"/>
                </a:lnTo>
                <a:lnTo>
                  <a:pt x="2757" y="1761"/>
                </a:lnTo>
                <a:lnTo>
                  <a:pt x="2775" y="1802"/>
                </a:lnTo>
                <a:lnTo>
                  <a:pt x="2779" y="1802"/>
                </a:lnTo>
                <a:lnTo>
                  <a:pt x="2780" y="1814"/>
                </a:lnTo>
                <a:lnTo>
                  <a:pt x="2774" y="1822"/>
                </a:lnTo>
                <a:lnTo>
                  <a:pt x="2761" y="1824"/>
                </a:lnTo>
                <a:lnTo>
                  <a:pt x="2750" y="1832"/>
                </a:lnTo>
                <a:lnTo>
                  <a:pt x="2746" y="1845"/>
                </a:lnTo>
                <a:lnTo>
                  <a:pt x="2745" y="1868"/>
                </a:lnTo>
                <a:lnTo>
                  <a:pt x="2747" y="1886"/>
                </a:lnTo>
                <a:lnTo>
                  <a:pt x="2751" y="1896"/>
                </a:lnTo>
                <a:lnTo>
                  <a:pt x="2763" y="1894"/>
                </a:lnTo>
                <a:lnTo>
                  <a:pt x="2781" y="1904"/>
                </a:lnTo>
                <a:lnTo>
                  <a:pt x="2800" y="1902"/>
                </a:lnTo>
                <a:lnTo>
                  <a:pt x="2820" y="1915"/>
                </a:lnTo>
                <a:lnTo>
                  <a:pt x="2817" y="1918"/>
                </a:lnTo>
                <a:lnTo>
                  <a:pt x="2792" y="1923"/>
                </a:lnTo>
                <a:lnTo>
                  <a:pt x="2779" y="1920"/>
                </a:lnTo>
                <a:lnTo>
                  <a:pt x="2754" y="1921"/>
                </a:lnTo>
                <a:lnTo>
                  <a:pt x="2752" y="1912"/>
                </a:lnTo>
                <a:lnTo>
                  <a:pt x="2748" y="1905"/>
                </a:lnTo>
                <a:lnTo>
                  <a:pt x="2727" y="1894"/>
                </a:lnTo>
                <a:lnTo>
                  <a:pt x="2726" y="1883"/>
                </a:lnTo>
                <a:lnTo>
                  <a:pt x="2730" y="1878"/>
                </a:lnTo>
                <a:lnTo>
                  <a:pt x="2732" y="1868"/>
                </a:lnTo>
                <a:lnTo>
                  <a:pt x="2731" y="1857"/>
                </a:lnTo>
                <a:lnTo>
                  <a:pt x="2732" y="1842"/>
                </a:lnTo>
                <a:lnTo>
                  <a:pt x="2740" y="1825"/>
                </a:lnTo>
                <a:lnTo>
                  <a:pt x="2736" y="1821"/>
                </a:lnTo>
                <a:lnTo>
                  <a:pt x="2730" y="1824"/>
                </a:lnTo>
                <a:lnTo>
                  <a:pt x="2729" y="1814"/>
                </a:lnTo>
                <a:lnTo>
                  <a:pt x="2732" y="1800"/>
                </a:lnTo>
                <a:lnTo>
                  <a:pt x="2734" y="1798"/>
                </a:lnTo>
                <a:lnTo>
                  <a:pt x="2732" y="1791"/>
                </a:lnTo>
                <a:lnTo>
                  <a:pt x="2735" y="1783"/>
                </a:lnTo>
                <a:lnTo>
                  <a:pt x="2732" y="1776"/>
                </a:lnTo>
                <a:lnTo>
                  <a:pt x="2726" y="1767"/>
                </a:lnTo>
                <a:lnTo>
                  <a:pt x="2718" y="1762"/>
                </a:lnTo>
                <a:lnTo>
                  <a:pt x="2713" y="1754"/>
                </a:lnTo>
                <a:lnTo>
                  <a:pt x="2703" y="1749"/>
                </a:lnTo>
                <a:lnTo>
                  <a:pt x="2699" y="1739"/>
                </a:lnTo>
                <a:lnTo>
                  <a:pt x="2700" y="1727"/>
                </a:lnTo>
                <a:lnTo>
                  <a:pt x="2694" y="1708"/>
                </a:lnTo>
                <a:lnTo>
                  <a:pt x="2667" y="1712"/>
                </a:lnTo>
                <a:lnTo>
                  <a:pt x="2652" y="1718"/>
                </a:lnTo>
                <a:lnTo>
                  <a:pt x="2621" y="1724"/>
                </a:lnTo>
                <a:lnTo>
                  <a:pt x="2602" y="1737"/>
                </a:lnTo>
                <a:lnTo>
                  <a:pt x="2582" y="1744"/>
                </a:lnTo>
                <a:lnTo>
                  <a:pt x="2574" y="1750"/>
                </a:lnTo>
                <a:lnTo>
                  <a:pt x="2574" y="1760"/>
                </a:lnTo>
                <a:lnTo>
                  <a:pt x="2576" y="1772"/>
                </a:lnTo>
                <a:lnTo>
                  <a:pt x="2573" y="1786"/>
                </a:lnTo>
                <a:lnTo>
                  <a:pt x="2566" y="1794"/>
                </a:lnTo>
                <a:lnTo>
                  <a:pt x="2570" y="1805"/>
                </a:lnTo>
                <a:lnTo>
                  <a:pt x="2575" y="1808"/>
                </a:lnTo>
                <a:lnTo>
                  <a:pt x="2579" y="1818"/>
                </a:lnTo>
                <a:lnTo>
                  <a:pt x="2585" y="1825"/>
                </a:lnTo>
                <a:lnTo>
                  <a:pt x="2584" y="1835"/>
                </a:lnTo>
                <a:lnTo>
                  <a:pt x="2590" y="1842"/>
                </a:lnTo>
                <a:lnTo>
                  <a:pt x="2593" y="1854"/>
                </a:lnTo>
                <a:lnTo>
                  <a:pt x="2595" y="1873"/>
                </a:lnTo>
                <a:lnTo>
                  <a:pt x="2590" y="1900"/>
                </a:lnTo>
                <a:lnTo>
                  <a:pt x="2576" y="1911"/>
                </a:lnTo>
                <a:lnTo>
                  <a:pt x="2547" y="1948"/>
                </a:lnTo>
                <a:lnTo>
                  <a:pt x="2544" y="1954"/>
                </a:lnTo>
                <a:lnTo>
                  <a:pt x="2544" y="1969"/>
                </a:lnTo>
                <a:lnTo>
                  <a:pt x="2541" y="1988"/>
                </a:lnTo>
                <a:lnTo>
                  <a:pt x="2525" y="2013"/>
                </a:lnTo>
                <a:lnTo>
                  <a:pt x="2515" y="2023"/>
                </a:lnTo>
                <a:lnTo>
                  <a:pt x="2499" y="2031"/>
                </a:lnTo>
                <a:lnTo>
                  <a:pt x="2490" y="2042"/>
                </a:lnTo>
                <a:lnTo>
                  <a:pt x="2462" y="2053"/>
                </a:lnTo>
                <a:lnTo>
                  <a:pt x="2457" y="2061"/>
                </a:lnTo>
                <a:lnTo>
                  <a:pt x="2465" y="2078"/>
                </a:lnTo>
                <a:lnTo>
                  <a:pt x="2458" y="2098"/>
                </a:lnTo>
                <a:lnTo>
                  <a:pt x="2445" y="2103"/>
                </a:lnTo>
                <a:lnTo>
                  <a:pt x="2407" y="2085"/>
                </a:lnTo>
                <a:lnTo>
                  <a:pt x="2387" y="2083"/>
                </a:lnTo>
                <a:lnTo>
                  <a:pt x="2374" y="2087"/>
                </a:lnTo>
                <a:lnTo>
                  <a:pt x="2363" y="2088"/>
                </a:lnTo>
                <a:lnTo>
                  <a:pt x="2338" y="2083"/>
                </a:lnTo>
                <a:lnTo>
                  <a:pt x="2334" y="2080"/>
                </a:lnTo>
                <a:lnTo>
                  <a:pt x="2334" y="2071"/>
                </a:lnTo>
                <a:lnTo>
                  <a:pt x="2337" y="2064"/>
                </a:lnTo>
                <a:lnTo>
                  <a:pt x="2334" y="2040"/>
                </a:lnTo>
                <a:lnTo>
                  <a:pt x="2321" y="2037"/>
                </a:lnTo>
                <a:lnTo>
                  <a:pt x="2318" y="2030"/>
                </a:lnTo>
                <a:lnTo>
                  <a:pt x="2321" y="2026"/>
                </a:lnTo>
                <a:lnTo>
                  <a:pt x="2332" y="2021"/>
                </a:lnTo>
                <a:lnTo>
                  <a:pt x="2343" y="2030"/>
                </a:lnTo>
                <a:lnTo>
                  <a:pt x="2347" y="2037"/>
                </a:lnTo>
                <a:lnTo>
                  <a:pt x="2360" y="2037"/>
                </a:lnTo>
                <a:lnTo>
                  <a:pt x="2366" y="2028"/>
                </a:lnTo>
                <a:lnTo>
                  <a:pt x="2375" y="2028"/>
                </a:lnTo>
                <a:lnTo>
                  <a:pt x="2385" y="2012"/>
                </a:lnTo>
                <a:lnTo>
                  <a:pt x="2393" y="2018"/>
                </a:lnTo>
                <a:lnTo>
                  <a:pt x="2407" y="2012"/>
                </a:lnTo>
                <a:lnTo>
                  <a:pt x="2409" y="2005"/>
                </a:lnTo>
                <a:lnTo>
                  <a:pt x="2415" y="2003"/>
                </a:lnTo>
                <a:lnTo>
                  <a:pt x="2424" y="2004"/>
                </a:lnTo>
                <a:lnTo>
                  <a:pt x="2439" y="2001"/>
                </a:lnTo>
                <a:lnTo>
                  <a:pt x="2445" y="1992"/>
                </a:lnTo>
                <a:lnTo>
                  <a:pt x="2439" y="1983"/>
                </a:lnTo>
                <a:lnTo>
                  <a:pt x="2422" y="1983"/>
                </a:lnTo>
                <a:lnTo>
                  <a:pt x="2415" y="1988"/>
                </a:lnTo>
                <a:lnTo>
                  <a:pt x="2407" y="1982"/>
                </a:lnTo>
                <a:lnTo>
                  <a:pt x="2408" y="1969"/>
                </a:lnTo>
                <a:lnTo>
                  <a:pt x="2428" y="1981"/>
                </a:lnTo>
                <a:lnTo>
                  <a:pt x="2449" y="1977"/>
                </a:lnTo>
                <a:lnTo>
                  <a:pt x="2451" y="1974"/>
                </a:lnTo>
                <a:lnTo>
                  <a:pt x="2452" y="1956"/>
                </a:lnTo>
                <a:lnTo>
                  <a:pt x="2461" y="1956"/>
                </a:lnTo>
                <a:lnTo>
                  <a:pt x="2468" y="1947"/>
                </a:lnTo>
                <a:lnTo>
                  <a:pt x="2469" y="1937"/>
                </a:lnTo>
                <a:lnTo>
                  <a:pt x="2474" y="1924"/>
                </a:lnTo>
                <a:lnTo>
                  <a:pt x="2477" y="1915"/>
                </a:lnTo>
                <a:lnTo>
                  <a:pt x="2494" y="1906"/>
                </a:lnTo>
                <a:lnTo>
                  <a:pt x="2503" y="1895"/>
                </a:lnTo>
                <a:lnTo>
                  <a:pt x="2499" y="1888"/>
                </a:lnTo>
                <a:lnTo>
                  <a:pt x="2504" y="1878"/>
                </a:lnTo>
                <a:lnTo>
                  <a:pt x="2501" y="1843"/>
                </a:lnTo>
                <a:lnTo>
                  <a:pt x="2501" y="1832"/>
                </a:lnTo>
                <a:lnTo>
                  <a:pt x="2506" y="1815"/>
                </a:lnTo>
                <a:lnTo>
                  <a:pt x="2521" y="1792"/>
                </a:lnTo>
                <a:lnTo>
                  <a:pt x="2520" y="1762"/>
                </a:lnTo>
                <a:lnTo>
                  <a:pt x="2490" y="1735"/>
                </a:lnTo>
                <a:lnTo>
                  <a:pt x="2468" y="1701"/>
                </a:lnTo>
                <a:lnTo>
                  <a:pt x="2468" y="1684"/>
                </a:lnTo>
                <a:lnTo>
                  <a:pt x="2472" y="1670"/>
                </a:lnTo>
                <a:lnTo>
                  <a:pt x="2473" y="1657"/>
                </a:lnTo>
                <a:lnTo>
                  <a:pt x="2471" y="1643"/>
                </a:lnTo>
                <a:lnTo>
                  <a:pt x="2478" y="1630"/>
                </a:lnTo>
                <a:lnTo>
                  <a:pt x="2473" y="1606"/>
                </a:lnTo>
                <a:lnTo>
                  <a:pt x="2479" y="1592"/>
                </a:lnTo>
                <a:lnTo>
                  <a:pt x="2479" y="1571"/>
                </a:lnTo>
                <a:lnTo>
                  <a:pt x="2476" y="1565"/>
                </a:lnTo>
                <a:lnTo>
                  <a:pt x="2476" y="1558"/>
                </a:lnTo>
                <a:lnTo>
                  <a:pt x="2473" y="1555"/>
                </a:lnTo>
                <a:lnTo>
                  <a:pt x="2472" y="1545"/>
                </a:lnTo>
                <a:lnTo>
                  <a:pt x="2474" y="1530"/>
                </a:lnTo>
                <a:lnTo>
                  <a:pt x="2473" y="1524"/>
                </a:lnTo>
                <a:lnTo>
                  <a:pt x="2467" y="1518"/>
                </a:lnTo>
                <a:lnTo>
                  <a:pt x="2465" y="1504"/>
                </a:lnTo>
                <a:lnTo>
                  <a:pt x="2469" y="1492"/>
                </a:lnTo>
                <a:lnTo>
                  <a:pt x="2482" y="1482"/>
                </a:lnTo>
                <a:lnTo>
                  <a:pt x="2483" y="1475"/>
                </a:lnTo>
                <a:lnTo>
                  <a:pt x="2480" y="1442"/>
                </a:lnTo>
                <a:lnTo>
                  <a:pt x="2485" y="1427"/>
                </a:lnTo>
                <a:lnTo>
                  <a:pt x="2485" y="1406"/>
                </a:lnTo>
                <a:lnTo>
                  <a:pt x="2471" y="1373"/>
                </a:lnTo>
                <a:lnTo>
                  <a:pt x="2473" y="1350"/>
                </a:lnTo>
                <a:lnTo>
                  <a:pt x="2453" y="1334"/>
                </a:lnTo>
                <a:lnTo>
                  <a:pt x="2442" y="1321"/>
                </a:lnTo>
                <a:lnTo>
                  <a:pt x="2429" y="1297"/>
                </a:lnTo>
                <a:lnTo>
                  <a:pt x="2430" y="1283"/>
                </a:lnTo>
                <a:lnTo>
                  <a:pt x="2431" y="1281"/>
                </a:lnTo>
                <a:lnTo>
                  <a:pt x="2447" y="1271"/>
                </a:lnTo>
                <a:lnTo>
                  <a:pt x="2450" y="1260"/>
                </a:lnTo>
                <a:lnTo>
                  <a:pt x="2457" y="1250"/>
                </a:lnTo>
                <a:lnTo>
                  <a:pt x="2457" y="1243"/>
                </a:lnTo>
                <a:lnTo>
                  <a:pt x="2456" y="1233"/>
                </a:lnTo>
                <a:lnTo>
                  <a:pt x="2465" y="1217"/>
                </a:lnTo>
                <a:lnTo>
                  <a:pt x="2472" y="1187"/>
                </a:lnTo>
                <a:lnTo>
                  <a:pt x="2478" y="1173"/>
                </a:lnTo>
                <a:lnTo>
                  <a:pt x="2480" y="1147"/>
                </a:lnTo>
                <a:lnTo>
                  <a:pt x="2477" y="1132"/>
                </a:lnTo>
                <a:lnTo>
                  <a:pt x="2476" y="1114"/>
                </a:lnTo>
                <a:lnTo>
                  <a:pt x="2477" y="1092"/>
                </a:lnTo>
                <a:lnTo>
                  <a:pt x="2473" y="1084"/>
                </a:lnTo>
                <a:lnTo>
                  <a:pt x="2477" y="1079"/>
                </a:lnTo>
                <a:lnTo>
                  <a:pt x="2476" y="1078"/>
                </a:lnTo>
                <a:lnTo>
                  <a:pt x="2434" y="1058"/>
                </a:lnTo>
                <a:lnTo>
                  <a:pt x="2419" y="1046"/>
                </a:lnTo>
                <a:lnTo>
                  <a:pt x="2376" y="1052"/>
                </a:lnTo>
                <a:lnTo>
                  <a:pt x="2359" y="1050"/>
                </a:lnTo>
                <a:lnTo>
                  <a:pt x="2331" y="1051"/>
                </a:lnTo>
                <a:lnTo>
                  <a:pt x="2318" y="1045"/>
                </a:lnTo>
                <a:lnTo>
                  <a:pt x="2326" y="1038"/>
                </a:lnTo>
                <a:lnTo>
                  <a:pt x="2297" y="1040"/>
                </a:lnTo>
                <a:lnTo>
                  <a:pt x="2293" y="1050"/>
                </a:lnTo>
                <a:lnTo>
                  <a:pt x="2293" y="1056"/>
                </a:lnTo>
                <a:lnTo>
                  <a:pt x="2288" y="1071"/>
                </a:lnTo>
                <a:lnTo>
                  <a:pt x="2279" y="1084"/>
                </a:lnTo>
                <a:lnTo>
                  <a:pt x="2273" y="1103"/>
                </a:lnTo>
                <a:lnTo>
                  <a:pt x="2265" y="1143"/>
                </a:lnTo>
                <a:lnTo>
                  <a:pt x="2261" y="1164"/>
                </a:lnTo>
                <a:lnTo>
                  <a:pt x="2254" y="1176"/>
                </a:lnTo>
                <a:lnTo>
                  <a:pt x="2248" y="1228"/>
                </a:lnTo>
                <a:lnTo>
                  <a:pt x="2243" y="1246"/>
                </a:lnTo>
                <a:lnTo>
                  <a:pt x="2225" y="1282"/>
                </a:lnTo>
                <a:lnTo>
                  <a:pt x="2204" y="1305"/>
                </a:lnTo>
                <a:lnTo>
                  <a:pt x="2186" y="1323"/>
                </a:lnTo>
                <a:lnTo>
                  <a:pt x="2159" y="1336"/>
                </a:lnTo>
                <a:lnTo>
                  <a:pt x="2152" y="1369"/>
                </a:lnTo>
                <a:lnTo>
                  <a:pt x="2152" y="1374"/>
                </a:lnTo>
                <a:lnTo>
                  <a:pt x="2156" y="1375"/>
                </a:lnTo>
                <a:lnTo>
                  <a:pt x="2167" y="1358"/>
                </a:lnTo>
                <a:lnTo>
                  <a:pt x="2171" y="1361"/>
                </a:lnTo>
                <a:lnTo>
                  <a:pt x="2171" y="1375"/>
                </a:lnTo>
                <a:lnTo>
                  <a:pt x="2166" y="1385"/>
                </a:lnTo>
                <a:lnTo>
                  <a:pt x="2148" y="1397"/>
                </a:lnTo>
                <a:lnTo>
                  <a:pt x="2143" y="1415"/>
                </a:lnTo>
                <a:lnTo>
                  <a:pt x="2149" y="1428"/>
                </a:lnTo>
                <a:lnTo>
                  <a:pt x="2162" y="1422"/>
                </a:lnTo>
                <a:lnTo>
                  <a:pt x="2171" y="1415"/>
                </a:lnTo>
                <a:lnTo>
                  <a:pt x="2186" y="1416"/>
                </a:lnTo>
                <a:lnTo>
                  <a:pt x="2192" y="1432"/>
                </a:lnTo>
                <a:lnTo>
                  <a:pt x="2187" y="1445"/>
                </a:lnTo>
                <a:lnTo>
                  <a:pt x="2187" y="1487"/>
                </a:lnTo>
                <a:lnTo>
                  <a:pt x="2178" y="1499"/>
                </a:lnTo>
                <a:lnTo>
                  <a:pt x="2181" y="1522"/>
                </a:lnTo>
                <a:lnTo>
                  <a:pt x="2187" y="1534"/>
                </a:lnTo>
                <a:lnTo>
                  <a:pt x="2181" y="1550"/>
                </a:lnTo>
                <a:lnTo>
                  <a:pt x="2170" y="1550"/>
                </a:lnTo>
                <a:lnTo>
                  <a:pt x="2164" y="1540"/>
                </a:lnTo>
                <a:lnTo>
                  <a:pt x="2161" y="1563"/>
                </a:lnTo>
                <a:lnTo>
                  <a:pt x="2161" y="1606"/>
                </a:lnTo>
                <a:lnTo>
                  <a:pt x="2168" y="1621"/>
                </a:lnTo>
                <a:lnTo>
                  <a:pt x="2168" y="1606"/>
                </a:lnTo>
                <a:lnTo>
                  <a:pt x="2182" y="1601"/>
                </a:lnTo>
                <a:lnTo>
                  <a:pt x="2205" y="1616"/>
                </a:lnTo>
                <a:lnTo>
                  <a:pt x="2218" y="1628"/>
                </a:lnTo>
                <a:lnTo>
                  <a:pt x="2225" y="1625"/>
                </a:lnTo>
                <a:lnTo>
                  <a:pt x="2230" y="1625"/>
                </a:lnTo>
                <a:lnTo>
                  <a:pt x="2227" y="1647"/>
                </a:lnTo>
                <a:lnTo>
                  <a:pt x="2236" y="1671"/>
                </a:lnTo>
                <a:lnTo>
                  <a:pt x="2243" y="1686"/>
                </a:lnTo>
                <a:lnTo>
                  <a:pt x="2251" y="1706"/>
                </a:lnTo>
                <a:lnTo>
                  <a:pt x="2267" y="1717"/>
                </a:lnTo>
                <a:lnTo>
                  <a:pt x="2279" y="1713"/>
                </a:lnTo>
                <a:lnTo>
                  <a:pt x="2279" y="1719"/>
                </a:lnTo>
                <a:lnTo>
                  <a:pt x="2285" y="1727"/>
                </a:lnTo>
                <a:lnTo>
                  <a:pt x="2274" y="1743"/>
                </a:lnTo>
                <a:lnTo>
                  <a:pt x="2264" y="1776"/>
                </a:lnTo>
                <a:lnTo>
                  <a:pt x="2256" y="1799"/>
                </a:lnTo>
                <a:lnTo>
                  <a:pt x="2253" y="1811"/>
                </a:lnTo>
                <a:lnTo>
                  <a:pt x="2238" y="1822"/>
                </a:lnTo>
                <a:lnTo>
                  <a:pt x="2234" y="1814"/>
                </a:lnTo>
                <a:lnTo>
                  <a:pt x="2235" y="1800"/>
                </a:lnTo>
                <a:lnTo>
                  <a:pt x="2225" y="1787"/>
                </a:lnTo>
                <a:lnTo>
                  <a:pt x="2207" y="1776"/>
                </a:lnTo>
                <a:lnTo>
                  <a:pt x="2172" y="1733"/>
                </a:lnTo>
                <a:lnTo>
                  <a:pt x="2161" y="1724"/>
                </a:lnTo>
                <a:lnTo>
                  <a:pt x="2144" y="1721"/>
                </a:lnTo>
                <a:lnTo>
                  <a:pt x="2119" y="1701"/>
                </a:lnTo>
                <a:lnTo>
                  <a:pt x="2092" y="1691"/>
                </a:lnTo>
                <a:lnTo>
                  <a:pt x="2094" y="1682"/>
                </a:lnTo>
                <a:lnTo>
                  <a:pt x="2101" y="1682"/>
                </a:lnTo>
                <a:lnTo>
                  <a:pt x="2097" y="1679"/>
                </a:lnTo>
                <a:lnTo>
                  <a:pt x="2079" y="1675"/>
                </a:lnTo>
                <a:lnTo>
                  <a:pt x="2057" y="1658"/>
                </a:lnTo>
                <a:lnTo>
                  <a:pt x="2043" y="1652"/>
                </a:lnTo>
                <a:lnTo>
                  <a:pt x="2011" y="1622"/>
                </a:lnTo>
                <a:lnTo>
                  <a:pt x="1993" y="1617"/>
                </a:lnTo>
                <a:lnTo>
                  <a:pt x="1965" y="1603"/>
                </a:lnTo>
                <a:lnTo>
                  <a:pt x="1956" y="1603"/>
                </a:lnTo>
                <a:lnTo>
                  <a:pt x="1936" y="1589"/>
                </a:lnTo>
                <a:lnTo>
                  <a:pt x="1922" y="1590"/>
                </a:lnTo>
                <a:lnTo>
                  <a:pt x="1869" y="1587"/>
                </a:lnTo>
                <a:lnTo>
                  <a:pt x="1865" y="1581"/>
                </a:lnTo>
                <a:lnTo>
                  <a:pt x="1848" y="1573"/>
                </a:lnTo>
                <a:lnTo>
                  <a:pt x="1834" y="1573"/>
                </a:lnTo>
                <a:lnTo>
                  <a:pt x="1829" y="1577"/>
                </a:lnTo>
                <a:lnTo>
                  <a:pt x="1828" y="1587"/>
                </a:lnTo>
                <a:lnTo>
                  <a:pt x="1823" y="1595"/>
                </a:lnTo>
                <a:lnTo>
                  <a:pt x="1802" y="1609"/>
                </a:lnTo>
                <a:lnTo>
                  <a:pt x="1804" y="1617"/>
                </a:lnTo>
                <a:lnTo>
                  <a:pt x="1810" y="1635"/>
                </a:lnTo>
                <a:lnTo>
                  <a:pt x="1823" y="1655"/>
                </a:lnTo>
                <a:lnTo>
                  <a:pt x="1833" y="1690"/>
                </a:lnTo>
                <a:lnTo>
                  <a:pt x="1832" y="1682"/>
                </a:lnTo>
                <a:lnTo>
                  <a:pt x="1837" y="1684"/>
                </a:lnTo>
                <a:lnTo>
                  <a:pt x="1832" y="1718"/>
                </a:lnTo>
                <a:lnTo>
                  <a:pt x="1829" y="1724"/>
                </a:lnTo>
                <a:lnTo>
                  <a:pt x="1810" y="1746"/>
                </a:lnTo>
                <a:lnTo>
                  <a:pt x="1779" y="1750"/>
                </a:lnTo>
                <a:lnTo>
                  <a:pt x="1778" y="1765"/>
                </a:lnTo>
                <a:lnTo>
                  <a:pt x="1783" y="1773"/>
                </a:lnTo>
                <a:lnTo>
                  <a:pt x="1784" y="1783"/>
                </a:lnTo>
                <a:lnTo>
                  <a:pt x="1773" y="1799"/>
                </a:lnTo>
                <a:lnTo>
                  <a:pt x="1761" y="1805"/>
                </a:lnTo>
                <a:lnTo>
                  <a:pt x="1747" y="1798"/>
                </a:lnTo>
                <a:lnTo>
                  <a:pt x="1736" y="1787"/>
                </a:lnTo>
                <a:lnTo>
                  <a:pt x="1736" y="1770"/>
                </a:lnTo>
                <a:lnTo>
                  <a:pt x="1741" y="1759"/>
                </a:lnTo>
                <a:lnTo>
                  <a:pt x="1747" y="1750"/>
                </a:lnTo>
                <a:lnTo>
                  <a:pt x="1754" y="1745"/>
                </a:lnTo>
                <a:lnTo>
                  <a:pt x="1732" y="1713"/>
                </a:lnTo>
                <a:lnTo>
                  <a:pt x="1735" y="1705"/>
                </a:lnTo>
                <a:lnTo>
                  <a:pt x="1724" y="1703"/>
                </a:lnTo>
                <a:lnTo>
                  <a:pt x="1684" y="1721"/>
                </a:lnTo>
                <a:lnTo>
                  <a:pt x="1675" y="1737"/>
                </a:lnTo>
                <a:lnTo>
                  <a:pt x="1660" y="1743"/>
                </a:lnTo>
                <a:lnTo>
                  <a:pt x="1640" y="1773"/>
                </a:lnTo>
                <a:lnTo>
                  <a:pt x="1628" y="1775"/>
                </a:lnTo>
                <a:lnTo>
                  <a:pt x="1622" y="1766"/>
                </a:lnTo>
                <a:lnTo>
                  <a:pt x="1606" y="1762"/>
                </a:lnTo>
                <a:lnTo>
                  <a:pt x="1587" y="1767"/>
                </a:lnTo>
                <a:lnTo>
                  <a:pt x="1570" y="1757"/>
                </a:lnTo>
                <a:lnTo>
                  <a:pt x="1547" y="1772"/>
                </a:lnTo>
                <a:lnTo>
                  <a:pt x="1536" y="1771"/>
                </a:lnTo>
                <a:lnTo>
                  <a:pt x="1512" y="1792"/>
                </a:lnTo>
                <a:lnTo>
                  <a:pt x="1508" y="1802"/>
                </a:lnTo>
                <a:lnTo>
                  <a:pt x="1506" y="1822"/>
                </a:lnTo>
                <a:lnTo>
                  <a:pt x="1504" y="1831"/>
                </a:lnTo>
                <a:lnTo>
                  <a:pt x="1495" y="1831"/>
                </a:lnTo>
                <a:lnTo>
                  <a:pt x="1487" y="1824"/>
                </a:lnTo>
                <a:lnTo>
                  <a:pt x="1478" y="1813"/>
                </a:lnTo>
                <a:lnTo>
                  <a:pt x="1474" y="1816"/>
                </a:lnTo>
                <a:lnTo>
                  <a:pt x="1467" y="1821"/>
                </a:lnTo>
                <a:lnTo>
                  <a:pt x="1456" y="1807"/>
                </a:lnTo>
                <a:lnTo>
                  <a:pt x="1456" y="1779"/>
                </a:lnTo>
                <a:lnTo>
                  <a:pt x="1450" y="1773"/>
                </a:lnTo>
                <a:lnTo>
                  <a:pt x="1450" y="1766"/>
                </a:lnTo>
                <a:lnTo>
                  <a:pt x="1457" y="1751"/>
                </a:lnTo>
                <a:lnTo>
                  <a:pt x="1458" y="1737"/>
                </a:lnTo>
                <a:lnTo>
                  <a:pt x="1452" y="1724"/>
                </a:lnTo>
                <a:lnTo>
                  <a:pt x="1447" y="1722"/>
                </a:lnTo>
                <a:lnTo>
                  <a:pt x="1446" y="1730"/>
                </a:lnTo>
                <a:lnTo>
                  <a:pt x="1442" y="1730"/>
                </a:lnTo>
                <a:lnTo>
                  <a:pt x="1444" y="1721"/>
                </a:lnTo>
                <a:lnTo>
                  <a:pt x="1451" y="1716"/>
                </a:lnTo>
                <a:lnTo>
                  <a:pt x="1477" y="1713"/>
                </a:lnTo>
                <a:lnTo>
                  <a:pt x="1488" y="1707"/>
                </a:lnTo>
                <a:lnTo>
                  <a:pt x="1490" y="1705"/>
                </a:lnTo>
                <a:lnTo>
                  <a:pt x="1484" y="1707"/>
                </a:lnTo>
                <a:lnTo>
                  <a:pt x="1467" y="1712"/>
                </a:lnTo>
                <a:lnTo>
                  <a:pt x="1460" y="1711"/>
                </a:lnTo>
                <a:lnTo>
                  <a:pt x="1445" y="1712"/>
                </a:lnTo>
                <a:lnTo>
                  <a:pt x="1423" y="1723"/>
                </a:lnTo>
                <a:lnTo>
                  <a:pt x="1424" y="1730"/>
                </a:lnTo>
                <a:lnTo>
                  <a:pt x="1415" y="1734"/>
                </a:lnTo>
                <a:lnTo>
                  <a:pt x="1413" y="1738"/>
                </a:lnTo>
                <a:lnTo>
                  <a:pt x="1417" y="1751"/>
                </a:lnTo>
                <a:lnTo>
                  <a:pt x="1417" y="1759"/>
                </a:lnTo>
                <a:lnTo>
                  <a:pt x="1406" y="1765"/>
                </a:lnTo>
                <a:lnTo>
                  <a:pt x="1397" y="1760"/>
                </a:lnTo>
                <a:lnTo>
                  <a:pt x="1393" y="1751"/>
                </a:lnTo>
                <a:lnTo>
                  <a:pt x="1398" y="1743"/>
                </a:lnTo>
                <a:lnTo>
                  <a:pt x="1391" y="1743"/>
                </a:lnTo>
                <a:lnTo>
                  <a:pt x="1369" y="1767"/>
                </a:lnTo>
                <a:lnTo>
                  <a:pt x="1377" y="1766"/>
                </a:lnTo>
                <a:lnTo>
                  <a:pt x="1381" y="1775"/>
                </a:lnTo>
                <a:lnTo>
                  <a:pt x="1381" y="1783"/>
                </a:lnTo>
                <a:lnTo>
                  <a:pt x="1380" y="1793"/>
                </a:lnTo>
                <a:lnTo>
                  <a:pt x="1371" y="1800"/>
                </a:lnTo>
                <a:lnTo>
                  <a:pt x="1366" y="1803"/>
                </a:lnTo>
                <a:lnTo>
                  <a:pt x="1361" y="1789"/>
                </a:lnTo>
                <a:lnTo>
                  <a:pt x="1354" y="1777"/>
                </a:lnTo>
                <a:lnTo>
                  <a:pt x="1326" y="1786"/>
                </a:lnTo>
                <a:lnTo>
                  <a:pt x="1328" y="1789"/>
                </a:lnTo>
                <a:lnTo>
                  <a:pt x="1291" y="1807"/>
                </a:lnTo>
                <a:lnTo>
                  <a:pt x="1288" y="1804"/>
                </a:lnTo>
                <a:lnTo>
                  <a:pt x="1282" y="1807"/>
                </a:lnTo>
                <a:lnTo>
                  <a:pt x="1254" y="1832"/>
                </a:lnTo>
                <a:lnTo>
                  <a:pt x="1181" y="1880"/>
                </a:lnTo>
                <a:lnTo>
                  <a:pt x="1172" y="1880"/>
                </a:lnTo>
                <a:lnTo>
                  <a:pt x="1171" y="1895"/>
                </a:lnTo>
                <a:lnTo>
                  <a:pt x="1175" y="1897"/>
                </a:lnTo>
                <a:lnTo>
                  <a:pt x="1166" y="1905"/>
                </a:lnTo>
                <a:lnTo>
                  <a:pt x="1144" y="1908"/>
                </a:lnTo>
                <a:lnTo>
                  <a:pt x="1135" y="1916"/>
                </a:lnTo>
                <a:lnTo>
                  <a:pt x="1129" y="1913"/>
                </a:lnTo>
                <a:lnTo>
                  <a:pt x="1123" y="1927"/>
                </a:lnTo>
                <a:lnTo>
                  <a:pt x="1114" y="1958"/>
                </a:lnTo>
                <a:lnTo>
                  <a:pt x="1111" y="1970"/>
                </a:lnTo>
                <a:lnTo>
                  <a:pt x="1113" y="1996"/>
                </a:lnTo>
                <a:lnTo>
                  <a:pt x="1106" y="2008"/>
                </a:lnTo>
                <a:lnTo>
                  <a:pt x="1090" y="2017"/>
                </a:lnTo>
                <a:lnTo>
                  <a:pt x="1079" y="2015"/>
                </a:lnTo>
                <a:lnTo>
                  <a:pt x="1058" y="2024"/>
                </a:lnTo>
                <a:lnTo>
                  <a:pt x="1053" y="2044"/>
                </a:lnTo>
                <a:lnTo>
                  <a:pt x="1048" y="2030"/>
                </a:lnTo>
                <a:lnTo>
                  <a:pt x="1047" y="2015"/>
                </a:lnTo>
                <a:lnTo>
                  <a:pt x="1033" y="2023"/>
                </a:lnTo>
                <a:lnTo>
                  <a:pt x="1024" y="2023"/>
                </a:lnTo>
                <a:lnTo>
                  <a:pt x="1015" y="2017"/>
                </a:lnTo>
                <a:lnTo>
                  <a:pt x="1004" y="1997"/>
                </a:lnTo>
                <a:lnTo>
                  <a:pt x="1000" y="1985"/>
                </a:lnTo>
                <a:lnTo>
                  <a:pt x="978" y="1960"/>
                </a:lnTo>
                <a:lnTo>
                  <a:pt x="968" y="1950"/>
                </a:lnTo>
                <a:lnTo>
                  <a:pt x="963" y="1935"/>
                </a:lnTo>
                <a:lnTo>
                  <a:pt x="962" y="1921"/>
                </a:lnTo>
                <a:lnTo>
                  <a:pt x="973" y="1920"/>
                </a:lnTo>
                <a:lnTo>
                  <a:pt x="981" y="1910"/>
                </a:lnTo>
                <a:lnTo>
                  <a:pt x="984" y="1896"/>
                </a:lnTo>
                <a:lnTo>
                  <a:pt x="999" y="1891"/>
                </a:lnTo>
                <a:lnTo>
                  <a:pt x="1054" y="1880"/>
                </a:lnTo>
                <a:lnTo>
                  <a:pt x="1046" y="1863"/>
                </a:lnTo>
                <a:lnTo>
                  <a:pt x="1044" y="1845"/>
                </a:lnTo>
                <a:lnTo>
                  <a:pt x="1041" y="1826"/>
                </a:lnTo>
                <a:lnTo>
                  <a:pt x="1031" y="1832"/>
                </a:lnTo>
                <a:lnTo>
                  <a:pt x="1021" y="1814"/>
                </a:lnTo>
                <a:lnTo>
                  <a:pt x="1015" y="1809"/>
                </a:lnTo>
                <a:lnTo>
                  <a:pt x="1015" y="1792"/>
                </a:lnTo>
                <a:lnTo>
                  <a:pt x="1004" y="1783"/>
                </a:lnTo>
                <a:lnTo>
                  <a:pt x="978" y="1776"/>
                </a:lnTo>
                <a:lnTo>
                  <a:pt x="955" y="1776"/>
                </a:lnTo>
                <a:lnTo>
                  <a:pt x="930" y="1773"/>
                </a:lnTo>
                <a:lnTo>
                  <a:pt x="919" y="1777"/>
                </a:lnTo>
                <a:lnTo>
                  <a:pt x="909" y="1775"/>
                </a:lnTo>
                <a:lnTo>
                  <a:pt x="868" y="1754"/>
                </a:lnTo>
                <a:lnTo>
                  <a:pt x="870" y="1764"/>
                </a:lnTo>
                <a:lnTo>
                  <a:pt x="917" y="1805"/>
                </a:lnTo>
                <a:lnTo>
                  <a:pt x="917" y="1838"/>
                </a:lnTo>
                <a:lnTo>
                  <a:pt x="919" y="1853"/>
                </a:lnTo>
                <a:lnTo>
                  <a:pt x="914" y="1873"/>
                </a:lnTo>
                <a:lnTo>
                  <a:pt x="915" y="1890"/>
                </a:lnTo>
                <a:lnTo>
                  <a:pt x="901" y="1939"/>
                </a:lnTo>
                <a:lnTo>
                  <a:pt x="901" y="1953"/>
                </a:lnTo>
                <a:lnTo>
                  <a:pt x="902" y="1970"/>
                </a:lnTo>
                <a:lnTo>
                  <a:pt x="907" y="1975"/>
                </a:lnTo>
                <a:lnTo>
                  <a:pt x="919" y="1975"/>
                </a:lnTo>
                <a:lnTo>
                  <a:pt x="929" y="1982"/>
                </a:lnTo>
                <a:lnTo>
                  <a:pt x="938" y="2002"/>
                </a:lnTo>
                <a:lnTo>
                  <a:pt x="938" y="2013"/>
                </a:lnTo>
                <a:lnTo>
                  <a:pt x="933" y="2026"/>
                </a:lnTo>
                <a:lnTo>
                  <a:pt x="936" y="2037"/>
                </a:lnTo>
                <a:lnTo>
                  <a:pt x="933" y="2056"/>
                </a:lnTo>
                <a:lnTo>
                  <a:pt x="922" y="2072"/>
                </a:lnTo>
                <a:lnTo>
                  <a:pt x="915" y="2096"/>
                </a:lnTo>
                <a:lnTo>
                  <a:pt x="922" y="2114"/>
                </a:lnTo>
                <a:lnTo>
                  <a:pt x="918" y="2149"/>
                </a:lnTo>
                <a:lnTo>
                  <a:pt x="908" y="2134"/>
                </a:lnTo>
                <a:lnTo>
                  <a:pt x="906" y="2123"/>
                </a:lnTo>
                <a:lnTo>
                  <a:pt x="898" y="2114"/>
                </a:lnTo>
                <a:lnTo>
                  <a:pt x="890" y="2115"/>
                </a:lnTo>
                <a:lnTo>
                  <a:pt x="877" y="2126"/>
                </a:lnTo>
                <a:lnTo>
                  <a:pt x="885" y="2111"/>
                </a:lnTo>
                <a:lnTo>
                  <a:pt x="886" y="2099"/>
                </a:lnTo>
                <a:lnTo>
                  <a:pt x="869" y="2085"/>
                </a:lnTo>
                <a:lnTo>
                  <a:pt x="860" y="2080"/>
                </a:lnTo>
                <a:lnTo>
                  <a:pt x="837" y="2080"/>
                </a:lnTo>
                <a:lnTo>
                  <a:pt x="816" y="2062"/>
                </a:lnTo>
                <a:lnTo>
                  <a:pt x="807" y="2072"/>
                </a:lnTo>
                <a:lnTo>
                  <a:pt x="804" y="2083"/>
                </a:lnTo>
                <a:lnTo>
                  <a:pt x="788" y="2099"/>
                </a:lnTo>
                <a:lnTo>
                  <a:pt x="779" y="2114"/>
                </a:lnTo>
                <a:lnTo>
                  <a:pt x="768" y="2126"/>
                </a:lnTo>
                <a:lnTo>
                  <a:pt x="743" y="2136"/>
                </a:lnTo>
                <a:lnTo>
                  <a:pt x="735" y="2136"/>
                </a:lnTo>
                <a:lnTo>
                  <a:pt x="723" y="2144"/>
                </a:lnTo>
                <a:lnTo>
                  <a:pt x="716" y="2159"/>
                </a:lnTo>
                <a:lnTo>
                  <a:pt x="704" y="2170"/>
                </a:lnTo>
                <a:lnTo>
                  <a:pt x="693" y="2180"/>
                </a:lnTo>
                <a:lnTo>
                  <a:pt x="681" y="2184"/>
                </a:lnTo>
                <a:lnTo>
                  <a:pt x="681" y="2197"/>
                </a:lnTo>
                <a:lnTo>
                  <a:pt x="683" y="2223"/>
                </a:lnTo>
                <a:lnTo>
                  <a:pt x="696" y="2246"/>
                </a:lnTo>
                <a:lnTo>
                  <a:pt x="707" y="2261"/>
                </a:lnTo>
                <a:lnTo>
                  <a:pt x="714" y="2276"/>
                </a:lnTo>
                <a:lnTo>
                  <a:pt x="727" y="2308"/>
                </a:lnTo>
                <a:lnTo>
                  <a:pt x="730" y="2316"/>
                </a:lnTo>
                <a:lnTo>
                  <a:pt x="739" y="2330"/>
                </a:lnTo>
                <a:lnTo>
                  <a:pt x="739" y="2336"/>
                </a:lnTo>
                <a:lnTo>
                  <a:pt x="720" y="2324"/>
                </a:lnTo>
                <a:lnTo>
                  <a:pt x="714" y="2326"/>
                </a:lnTo>
                <a:lnTo>
                  <a:pt x="686" y="2315"/>
                </a:lnTo>
                <a:lnTo>
                  <a:pt x="687" y="2321"/>
                </a:lnTo>
                <a:lnTo>
                  <a:pt x="684" y="2325"/>
                </a:lnTo>
                <a:lnTo>
                  <a:pt x="671" y="2322"/>
                </a:lnTo>
                <a:lnTo>
                  <a:pt x="653" y="2314"/>
                </a:lnTo>
                <a:lnTo>
                  <a:pt x="634" y="2300"/>
                </a:lnTo>
                <a:lnTo>
                  <a:pt x="619" y="2298"/>
                </a:lnTo>
                <a:lnTo>
                  <a:pt x="610" y="2290"/>
                </a:lnTo>
                <a:lnTo>
                  <a:pt x="595" y="2304"/>
                </a:lnTo>
                <a:lnTo>
                  <a:pt x="587" y="2317"/>
                </a:lnTo>
                <a:lnTo>
                  <a:pt x="584" y="2297"/>
                </a:lnTo>
                <a:lnTo>
                  <a:pt x="599" y="2288"/>
                </a:lnTo>
                <a:lnTo>
                  <a:pt x="586" y="2283"/>
                </a:lnTo>
                <a:lnTo>
                  <a:pt x="570" y="2279"/>
                </a:lnTo>
                <a:lnTo>
                  <a:pt x="567" y="2266"/>
                </a:lnTo>
                <a:lnTo>
                  <a:pt x="549" y="2255"/>
                </a:lnTo>
                <a:lnTo>
                  <a:pt x="531" y="2246"/>
                </a:lnTo>
                <a:lnTo>
                  <a:pt x="520" y="2244"/>
                </a:lnTo>
                <a:lnTo>
                  <a:pt x="517" y="2265"/>
                </a:lnTo>
                <a:lnTo>
                  <a:pt x="509" y="2276"/>
                </a:lnTo>
                <a:lnTo>
                  <a:pt x="499" y="2279"/>
                </a:lnTo>
                <a:lnTo>
                  <a:pt x="501" y="2289"/>
                </a:lnTo>
                <a:lnTo>
                  <a:pt x="508" y="2304"/>
                </a:lnTo>
                <a:lnTo>
                  <a:pt x="516" y="2309"/>
                </a:lnTo>
                <a:lnTo>
                  <a:pt x="527" y="2332"/>
                </a:lnTo>
                <a:lnTo>
                  <a:pt x="543" y="2349"/>
                </a:lnTo>
                <a:lnTo>
                  <a:pt x="574" y="2336"/>
                </a:lnTo>
                <a:lnTo>
                  <a:pt x="580" y="2352"/>
                </a:lnTo>
                <a:lnTo>
                  <a:pt x="587" y="2399"/>
                </a:lnTo>
                <a:lnTo>
                  <a:pt x="592" y="2407"/>
                </a:lnTo>
                <a:lnTo>
                  <a:pt x="575" y="2400"/>
                </a:lnTo>
                <a:lnTo>
                  <a:pt x="560" y="2410"/>
                </a:lnTo>
                <a:lnTo>
                  <a:pt x="557" y="2417"/>
                </a:lnTo>
                <a:lnTo>
                  <a:pt x="557" y="2421"/>
                </a:lnTo>
                <a:lnTo>
                  <a:pt x="543" y="2413"/>
                </a:lnTo>
                <a:lnTo>
                  <a:pt x="533" y="2411"/>
                </a:lnTo>
                <a:lnTo>
                  <a:pt x="501" y="2395"/>
                </a:lnTo>
                <a:lnTo>
                  <a:pt x="484" y="2390"/>
                </a:lnTo>
                <a:lnTo>
                  <a:pt x="482" y="2383"/>
                </a:lnTo>
                <a:lnTo>
                  <a:pt x="474" y="2372"/>
                </a:lnTo>
                <a:lnTo>
                  <a:pt x="466" y="2364"/>
                </a:lnTo>
                <a:lnTo>
                  <a:pt x="460" y="2354"/>
                </a:lnTo>
                <a:lnTo>
                  <a:pt x="450" y="2348"/>
                </a:lnTo>
                <a:lnTo>
                  <a:pt x="444" y="2354"/>
                </a:lnTo>
                <a:lnTo>
                  <a:pt x="433" y="2356"/>
                </a:lnTo>
                <a:lnTo>
                  <a:pt x="415" y="2342"/>
                </a:lnTo>
                <a:lnTo>
                  <a:pt x="409" y="2330"/>
                </a:lnTo>
                <a:lnTo>
                  <a:pt x="396" y="2337"/>
                </a:lnTo>
                <a:lnTo>
                  <a:pt x="398" y="2329"/>
                </a:lnTo>
                <a:lnTo>
                  <a:pt x="408" y="2319"/>
                </a:lnTo>
                <a:lnTo>
                  <a:pt x="406" y="2299"/>
                </a:lnTo>
                <a:lnTo>
                  <a:pt x="408" y="2282"/>
                </a:lnTo>
                <a:lnTo>
                  <a:pt x="397" y="2272"/>
                </a:lnTo>
                <a:lnTo>
                  <a:pt x="398" y="2257"/>
                </a:lnTo>
                <a:lnTo>
                  <a:pt x="380" y="2222"/>
                </a:lnTo>
                <a:lnTo>
                  <a:pt x="385" y="2213"/>
                </a:lnTo>
                <a:lnTo>
                  <a:pt x="398" y="2209"/>
                </a:lnTo>
                <a:lnTo>
                  <a:pt x="402" y="2187"/>
                </a:lnTo>
                <a:lnTo>
                  <a:pt x="404" y="2161"/>
                </a:lnTo>
                <a:lnTo>
                  <a:pt x="402" y="2150"/>
                </a:lnTo>
                <a:lnTo>
                  <a:pt x="395" y="2142"/>
                </a:lnTo>
                <a:lnTo>
                  <a:pt x="388" y="2122"/>
                </a:lnTo>
                <a:lnTo>
                  <a:pt x="384" y="2116"/>
                </a:lnTo>
                <a:lnTo>
                  <a:pt x="368" y="2114"/>
                </a:lnTo>
                <a:lnTo>
                  <a:pt x="363" y="2101"/>
                </a:lnTo>
                <a:lnTo>
                  <a:pt x="353" y="2100"/>
                </a:lnTo>
                <a:lnTo>
                  <a:pt x="336" y="2094"/>
                </a:lnTo>
                <a:lnTo>
                  <a:pt x="336" y="2087"/>
                </a:lnTo>
                <a:lnTo>
                  <a:pt x="338" y="2078"/>
                </a:lnTo>
                <a:lnTo>
                  <a:pt x="336" y="2073"/>
                </a:lnTo>
                <a:lnTo>
                  <a:pt x="318" y="2071"/>
                </a:lnTo>
                <a:lnTo>
                  <a:pt x="285" y="2041"/>
                </a:lnTo>
                <a:lnTo>
                  <a:pt x="291" y="2035"/>
                </a:lnTo>
                <a:lnTo>
                  <a:pt x="275" y="2020"/>
                </a:lnTo>
                <a:lnTo>
                  <a:pt x="272" y="2004"/>
                </a:lnTo>
                <a:lnTo>
                  <a:pt x="264" y="1992"/>
                </a:lnTo>
                <a:lnTo>
                  <a:pt x="248" y="1987"/>
                </a:lnTo>
                <a:lnTo>
                  <a:pt x="256" y="1980"/>
                </a:lnTo>
                <a:lnTo>
                  <a:pt x="275" y="1976"/>
                </a:lnTo>
                <a:lnTo>
                  <a:pt x="295" y="1987"/>
                </a:lnTo>
                <a:lnTo>
                  <a:pt x="296" y="1999"/>
                </a:lnTo>
                <a:lnTo>
                  <a:pt x="306" y="2013"/>
                </a:lnTo>
                <a:lnTo>
                  <a:pt x="334" y="2033"/>
                </a:lnTo>
                <a:lnTo>
                  <a:pt x="338" y="2030"/>
                </a:lnTo>
                <a:lnTo>
                  <a:pt x="342" y="2020"/>
                </a:lnTo>
                <a:lnTo>
                  <a:pt x="350" y="2035"/>
                </a:lnTo>
                <a:lnTo>
                  <a:pt x="359" y="2042"/>
                </a:lnTo>
                <a:lnTo>
                  <a:pt x="365" y="2036"/>
                </a:lnTo>
                <a:lnTo>
                  <a:pt x="370" y="2039"/>
                </a:lnTo>
                <a:lnTo>
                  <a:pt x="375" y="2033"/>
                </a:lnTo>
                <a:lnTo>
                  <a:pt x="381" y="2034"/>
                </a:lnTo>
                <a:lnTo>
                  <a:pt x="384" y="2047"/>
                </a:lnTo>
                <a:lnTo>
                  <a:pt x="387" y="2060"/>
                </a:lnTo>
                <a:lnTo>
                  <a:pt x="402" y="2053"/>
                </a:lnTo>
                <a:lnTo>
                  <a:pt x="420" y="2058"/>
                </a:lnTo>
                <a:lnTo>
                  <a:pt x="427" y="2068"/>
                </a:lnTo>
                <a:lnTo>
                  <a:pt x="439" y="2068"/>
                </a:lnTo>
                <a:lnTo>
                  <a:pt x="447" y="2078"/>
                </a:lnTo>
                <a:lnTo>
                  <a:pt x="479" y="2087"/>
                </a:lnTo>
                <a:lnTo>
                  <a:pt x="494" y="2094"/>
                </a:lnTo>
                <a:lnTo>
                  <a:pt x="522" y="2096"/>
                </a:lnTo>
                <a:lnTo>
                  <a:pt x="548" y="2106"/>
                </a:lnTo>
                <a:lnTo>
                  <a:pt x="557" y="2116"/>
                </a:lnTo>
                <a:lnTo>
                  <a:pt x="576" y="2120"/>
                </a:lnTo>
                <a:lnTo>
                  <a:pt x="624" y="2123"/>
                </a:lnTo>
                <a:lnTo>
                  <a:pt x="637" y="2117"/>
                </a:lnTo>
                <a:lnTo>
                  <a:pt x="649" y="2115"/>
                </a:lnTo>
                <a:lnTo>
                  <a:pt x="693" y="2095"/>
                </a:lnTo>
                <a:lnTo>
                  <a:pt x="703" y="2085"/>
                </a:lnTo>
                <a:lnTo>
                  <a:pt x="712" y="2079"/>
                </a:lnTo>
                <a:lnTo>
                  <a:pt x="731" y="2057"/>
                </a:lnTo>
                <a:lnTo>
                  <a:pt x="752" y="2023"/>
                </a:lnTo>
                <a:lnTo>
                  <a:pt x="761" y="1998"/>
                </a:lnTo>
                <a:lnTo>
                  <a:pt x="764" y="1975"/>
                </a:lnTo>
                <a:lnTo>
                  <a:pt x="755" y="1970"/>
                </a:lnTo>
                <a:lnTo>
                  <a:pt x="752" y="1966"/>
                </a:lnTo>
                <a:lnTo>
                  <a:pt x="751" y="1944"/>
                </a:lnTo>
                <a:lnTo>
                  <a:pt x="746" y="1929"/>
                </a:lnTo>
                <a:lnTo>
                  <a:pt x="746" y="1907"/>
                </a:lnTo>
                <a:lnTo>
                  <a:pt x="735" y="1892"/>
                </a:lnTo>
                <a:lnTo>
                  <a:pt x="724" y="1886"/>
                </a:lnTo>
                <a:lnTo>
                  <a:pt x="718" y="1890"/>
                </a:lnTo>
                <a:lnTo>
                  <a:pt x="709" y="1883"/>
                </a:lnTo>
                <a:lnTo>
                  <a:pt x="710" y="1873"/>
                </a:lnTo>
                <a:lnTo>
                  <a:pt x="704" y="1869"/>
                </a:lnTo>
                <a:lnTo>
                  <a:pt x="693" y="1854"/>
                </a:lnTo>
                <a:lnTo>
                  <a:pt x="689" y="1845"/>
                </a:lnTo>
                <a:lnTo>
                  <a:pt x="683" y="1841"/>
                </a:lnTo>
                <a:lnTo>
                  <a:pt x="676" y="1835"/>
                </a:lnTo>
                <a:lnTo>
                  <a:pt x="681" y="1848"/>
                </a:lnTo>
                <a:lnTo>
                  <a:pt x="672" y="1851"/>
                </a:lnTo>
                <a:lnTo>
                  <a:pt x="650" y="1835"/>
                </a:lnTo>
                <a:lnTo>
                  <a:pt x="642" y="1825"/>
                </a:lnTo>
                <a:lnTo>
                  <a:pt x="639" y="1834"/>
                </a:lnTo>
                <a:lnTo>
                  <a:pt x="635" y="1827"/>
                </a:lnTo>
                <a:lnTo>
                  <a:pt x="632" y="1815"/>
                </a:lnTo>
                <a:lnTo>
                  <a:pt x="619" y="1800"/>
                </a:lnTo>
                <a:lnTo>
                  <a:pt x="627" y="1818"/>
                </a:lnTo>
                <a:lnTo>
                  <a:pt x="606" y="1811"/>
                </a:lnTo>
                <a:lnTo>
                  <a:pt x="599" y="1800"/>
                </a:lnTo>
                <a:lnTo>
                  <a:pt x="596" y="1793"/>
                </a:lnTo>
                <a:lnTo>
                  <a:pt x="589" y="1783"/>
                </a:lnTo>
                <a:lnTo>
                  <a:pt x="558" y="1751"/>
                </a:lnTo>
                <a:lnTo>
                  <a:pt x="542" y="1739"/>
                </a:lnTo>
                <a:lnTo>
                  <a:pt x="535" y="1730"/>
                </a:lnTo>
                <a:lnTo>
                  <a:pt x="509" y="1712"/>
                </a:lnTo>
                <a:lnTo>
                  <a:pt x="500" y="1701"/>
                </a:lnTo>
                <a:lnTo>
                  <a:pt x="466" y="1682"/>
                </a:lnTo>
                <a:lnTo>
                  <a:pt x="461" y="1678"/>
                </a:lnTo>
                <a:lnTo>
                  <a:pt x="427" y="1669"/>
                </a:lnTo>
                <a:lnTo>
                  <a:pt x="429" y="1675"/>
                </a:lnTo>
                <a:lnTo>
                  <a:pt x="427" y="1679"/>
                </a:lnTo>
                <a:lnTo>
                  <a:pt x="420" y="1679"/>
                </a:lnTo>
                <a:lnTo>
                  <a:pt x="403" y="1670"/>
                </a:lnTo>
                <a:lnTo>
                  <a:pt x="369" y="1662"/>
                </a:lnTo>
                <a:lnTo>
                  <a:pt x="354" y="1655"/>
                </a:lnTo>
                <a:lnTo>
                  <a:pt x="350" y="1662"/>
                </a:lnTo>
                <a:lnTo>
                  <a:pt x="333" y="1664"/>
                </a:lnTo>
                <a:lnTo>
                  <a:pt x="326" y="1670"/>
                </a:lnTo>
                <a:lnTo>
                  <a:pt x="322" y="1660"/>
                </a:lnTo>
                <a:lnTo>
                  <a:pt x="317" y="1657"/>
                </a:lnTo>
                <a:lnTo>
                  <a:pt x="320" y="1644"/>
                </a:lnTo>
                <a:lnTo>
                  <a:pt x="317" y="1641"/>
                </a:lnTo>
                <a:lnTo>
                  <a:pt x="299" y="1657"/>
                </a:lnTo>
                <a:lnTo>
                  <a:pt x="302" y="1637"/>
                </a:lnTo>
                <a:lnTo>
                  <a:pt x="293" y="1644"/>
                </a:lnTo>
                <a:lnTo>
                  <a:pt x="294" y="1633"/>
                </a:lnTo>
                <a:lnTo>
                  <a:pt x="291" y="1632"/>
                </a:lnTo>
                <a:lnTo>
                  <a:pt x="283" y="1632"/>
                </a:lnTo>
                <a:lnTo>
                  <a:pt x="268" y="1638"/>
                </a:lnTo>
                <a:lnTo>
                  <a:pt x="271" y="1631"/>
                </a:lnTo>
                <a:lnTo>
                  <a:pt x="269" y="1625"/>
                </a:lnTo>
                <a:lnTo>
                  <a:pt x="267" y="1617"/>
                </a:lnTo>
                <a:lnTo>
                  <a:pt x="251" y="1619"/>
                </a:lnTo>
                <a:lnTo>
                  <a:pt x="257" y="1589"/>
                </a:lnTo>
                <a:lnTo>
                  <a:pt x="261" y="1603"/>
                </a:lnTo>
                <a:lnTo>
                  <a:pt x="267" y="1606"/>
                </a:lnTo>
                <a:lnTo>
                  <a:pt x="273" y="1606"/>
                </a:lnTo>
                <a:lnTo>
                  <a:pt x="279" y="1614"/>
                </a:lnTo>
                <a:lnTo>
                  <a:pt x="290" y="1612"/>
                </a:lnTo>
                <a:lnTo>
                  <a:pt x="299" y="1616"/>
                </a:lnTo>
                <a:lnTo>
                  <a:pt x="307" y="1600"/>
                </a:lnTo>
                <a:lnTo>
                  <a:pt x="309" y="1589"/>
                </a:lnTo>
                <a:lnTo>
                  <a:pt x="290" y="1583"/>
                </a:lnTo>
                <a:lnTo>
                  <a:pt x="283" y="1585"/>
                </a:lnTo>
                <a:lnTo>
                  <a:pt x="275" y="1579"/>
                </a:lnTo>
                <a:lnTo>
                  <a:pt x="274" y="1573"/>
                </a:lnTo>
                <a:lnTo>
                  <a:pt x="259" y="1565"/>
                </a:lnTo>
                <a:lnTo>
                  <a:pt x="242" y="1558"/>
                </a:lnTo>
                <a:lnTo>
                  <a:pt x="248" y="1567"/>
                </a:lnTo>
                <a:lnTo>
                  <a:pt x="247" y="1582"/>
                </a:lnTo>
                <a:lnTo>
                  <a:pt x="239" y="1583"/>
                </a:lnTo>
                <a:lnTo>
                  <a:pt x="235" y="1579"/>
                </a:lnTo>
                <a:lnTo>
                  <a:pt x="232" y="1587"/>
                </a:lnTo>
                <a:lnTo>
                  <a:pt x="235" y="1598"/>
                </a:lnTo>
                <a:lnTo>
                  <a:pt x="231" y="1604"/>
                </a:lnTo>
                <a:lnTo>
                  <a:pt x="221" y="1604"/>
                </a:lnTo>
                <a:lnTo>
                  <a:pt x="210" y="1593"/>
                </a:lnTo>
                <a:lnTo>
                  <a:pt x="191" y="1583"/>
                </a:lnTo>
                <a:lnTo>
                  <a:pt x="189" y="1584"/>
                </a:lnTo>
                <a:lnTo>
                  <a:pt x="192" y="1589"/>
                </a:lnTo>
                <a:lnTo>
                  <a:pt x="191" y="1600"/>
                </a:lnTo>
                <a:lnTo>
                  <a:pt x="187" y="1612"/>
                </a:lnTo>
                <a:lnTo>
                  <a:pt x="185" y="1617"/>
                </a:lnTo>
                <a:lnTo>
                  <a:pt x="172" y="1621"/>
                </a:lnTo>
                <a:lnTo>
                  <a:pt x="150" y="1606"/>
                </a:lnTo>
                <a:lnTo>
                  <a:pt x="144" y="1637"/>
                </a:lnTo>
                <a:lnTo>
                  <a:pt x="138" y="1644"/>
                </a:lnTo>
                <a:lnTo>
                  <a:pt x="106" y="1664"/>
                </a:lnTo>
                <a:lnTo>
                  <a:pt x="103" y="1669"/>
                </a:lnTo>
                <a:lnTo>
                  <a:pt x="102" y="1680"/>
                </a:lnTo>
                <a:lnTo>
                  <a:pt x="101" y="1684"/>
                </a:lnTo>
                <a:lnTo>
                  <a:pt x="92" y="1692"/>
                </a:lnTo>
                <a:lnTo>
                  <a:pt x="90" y="1694"/>
                </a:lnTo>
                <a:lnTo>
                  <a:pt x="59" y="1721"/>
                </a:lnTo>
                <a:lnTo>
                  <a:pt x="69" y="1725"/>
                </a:lnTo>
                <a:lnTo>
                  <a:pt x="69" y="1730"/>
                </a:lnTo>
                <a:lnTo>
                  <a:pt x="58" y="1759"/>
                </a:lnTo>
                <a:lnTo>
                  <a:pt x="57" y="1768"/>
                </a:lnTo>
                <a:lnTo>
                  <a:pt x="59" y="1794"/>
                </a:lnTo>
                <a:lnTo>
                  <a:pt x="64" y="1814"/>
                </a:lnTo>
                <a:lnTo>
                  <a:pt x="69" y="1821"/>
                </a:lnTo>
                <a:lnTo>
                  <a:pt x="79" y="1827"/>
                </a:lnTo>
                <a:lnTo>
                  <a:pt x="92" y="1830"/>
                </a:lnTo>
                <a:lnTo>
                  <a:pt x="107" y="1837"/>
                </a:lnTo>
                <a:lnTo>
                  <a:pt x="127" y="1875"/>
                </a:lnTo>
                <a:lnTo>
                  <a:pt x="137" y="1890"/>
                </a:lnTo>
                <a:lnTo>
                  <a:pt x="140" y="1912"/>
                </a:lnTo>
                <a:lnTo>
                  <a:pt x="122" y="1949"/>
                </a:lnTo>
                <a:lnTo>
                  <a:pt x="103" y="1992"/>
                </a:lnTo>
                <a:lnTo>
                  <a:pt x="97" y="2005"/>
                </a:lnTo>
                <a:lnTo>
                  <a:pt x="99" y="2026"/>
                </a:lnTo>
                <a:lnTo>
                  <a:pt x="108" y="2046"/>
                </a:lnTo>
                <a:lnTo>
                  <a:pt x="116" y="2063"/>
                </a:lnTo>
                <a:lnTo>
                  <a:pt x="118" y="2082"/>
                </a:lnTo>
                <a:lnTo>
                  <a:pt x="133" y="2109"/>
                </a:lnTo>
                <a:lnTo>
                  <a:pt x="144" y="2143"/>
                </a:lnTo>
                <a:lnTo>
                  <a:pt x="146" y="2160"/>
                </a:lnTo>
                <a:lnTo>
                  <a:pt x="148" y="2175"/>
                </a:lnTo>
                <a:lnTo>
                  <a:pt x="134" y="2187"/>
                </a:lnTo>
                <a:lnTo>
                  <a:pt x="132" y="2209"/>
                </a:lnTo>
                <a:lnTo>
                  <a:pt x="127" y="2225"/>
                </a:lnTo>
                <a:lnTo>
                  <a:pt x="130" y="2235"/>
                </a:lnTo>
                <a:lnTo>
                  <a:pt x="132" y="2254"/>
                </a:lnTo>
                <a:lnTo>
                  <a:pt x="126" y="2265"/>
                </a:lnTo>
                <a:lnTo>
                  <a:pt x="127" y="2286"/>
                </a:lnTo>
                <a:lnTo>
                  <a:pt x="143" y="2289"/>
                </a:lnTo>
                <a:lnTo>
                  <a:pt x="151" y="2306"/>
                </a:lnTo>
                <a:lnTo>
                  <a:pt x="149" y="2327"/>
                </a:lnTo>
                <a:lnTo>
                  <a:pt x="156" y="2343"/>
                </a:lnTo>
                <a:lnTo>
                  <a:pt x="172" y="2358"/>
                </a:lnTo>
                <a:lnTo>
                  <a:pt x="173" y="2378"/>
                </a:lnTo>
                <a:lnTo>
                  <a:pt x="167" y="2396"/>
                </a:lnTo>
                <a:lnTo>
                  <a:pt x="157" y="2411"/>
                </a:lnTo>
                <a:lnTo>
                  <a:pt x="153" y="2427"/>
                </a:lnTo>
                <a:lnTo>
                  <a:pt x="159" y="2445"/>
                </a:lnTo>
                <a:lnTo>
                  <a:pt x="167" y="2458"/>
                </a:lnTo>
                <a:lnTo>
                  <a:pt x="197" y="2481"/>
                </a:lnTo>
                <a:lnTo>
                  <a:pt x="202" y="2498"/>
                </a:lnTo>
                <a:lnTo>
                  <a:pt x="212" y="2515"/>
                </a:lnTo>
                <a:lnTo>
                  <a:pt x="216" y="2509"/>
                </a:lnTo>
                <a:lnTo>
                  <a:pt x="215" y="2548"/>
                </a:lnTo>
                <a:lnTo>
                  <a:pt x="199" y="2586"/>
                </a:lnTo>
                <a:lnTo>
                  <a:pt x="186" y="2606"/>
                </a:lnTo>
                <a:lnTo>
                  <a:pt x="134" y="2675"/>
                </a:lnTo>
                <a:lnTo>
                  <a:pt x="96" y="2718"/>
                </a:lnTo>
                <a:lnTo>
                  <a:pt x="46" y="2767"/>
                </a:lnTo>
                <a:lnTo>
                  <a:pt x="10" y="2794"/>
                </a:lnTo>
                <a:lnTo>
                  <a:pt x="33" y="2798"/>
                </a:lnTo>
                <a:lnTo>
                  <a:pt x="44" y="2785"/>
                </a:lnTo>
                <a:lnTo>
                  <a:pt x="63" y="2776"/>
                </a:lnTo>
                <a:lnTo>
                  <a:pt x="64" y="2783"/>
                </a:lnTo>
                <a:lnTo>
                  <a:pt x="63" y="2788"/>
                </a:lnTo>
                <a:lnTo>
                  <a:pt x="63" y="2805"/>
                </a:lnTo>
                <a:lnTo>
                  <a:pt x="58" y="2798"/>
                </a:lnTo>
                <a:lnTo>
                  <a:pt x="54" y="2797"/>
                </a:lnTo>
                <a:lnTo>
                  <a:pt x="54" y="2811"/>
                </a:lnTo>
                <a:lnTo>
                  <a:pt x="59" y="2820"/>
                </a:lnTo>
                <a:lnTo>
                  <a:pt x="64" y="2821"/>
                </a:lnTo>
                <a:lnTo>
                  <a:pt x="70" y="2824"/>
                </a:lnTo>
                <a:lnTo>
                  <a:pt x="87" y="2838"/>
                </a:lnTo>
                <a:lnTo>
                  <a:pt x="99" y="2838"/>
                </a:lnTo>
                <a:lnTo>
                  <a:pt x="117" y="2833"/>
                </a:lnTo>
                <a:lnTo>
                  <a:pt x="128" y="2837"/>
                </a:lnTo>
                <a:lnTo>
                  <a:pt x="137" y="2844"/>
                </a:lnTo>
                <a:lnTo>
                  <a:pt x="137" y="2854"/>
                </a:lnTo>
                <a:lnTo>
                  <a:pt x="143" y="2858"/>
                </a:lnTo>
                <a:lnTo>
                  <a:pt x="150" y="2859"/>
                </a:lnTo>
                <a:lnTo>
                  <a:pt x="151" y="2863"/>
                </a:lnTo>
                <a:lnTo>
                  <a:pt x="145" y="2868"/>
                </a:lnTo>
                <a:lnTo>
                  <a:pt x="137" y="2868"/>
                </a:lnTo>
                <a:lnTo>
                  <a:pt x="110" y="2860"/>
                </a:lnTo>
                <a:lnTo>
                  <a:pt x="91" y="2859"/>
                </a:lnTo>
                <a:lnTo>
                  <a:pt x="85" y="2865"/>
                </a:lnTo>
                <a:lnTo>
                  <a:pt x="83" y="2873"/>
                </a:lnTo>
                <a:lnTo>
                  <a:pt x="68" y="2881"/>
                </a:lnTo>
                <a:lnTo>
                  <a:pt x="60" y="2876"/>
                </a:lnTo>
                <a:lnTo>
                  <a:pt x="54" y="2879"/>
                </a:lnTo>
                <a:lnTo>
                  <a:pt x="51" y="2889"/>
                </a:lnTo>
                <a:lnTo>
                  <a:pt x="44" y="2892"/>
                </a:lnTo>
                <a:lnTo>
                  <a:pt x="38" y="2886"/>
                </a:lnTo>
                <a:lnTo>
                  <a:pt x="31" y="2883"/>
                </a:lnTo>
                <a:lnTo>
                  <a:pt x="27" y="2891"/>
                </a:lnTo>
                <a:lnTo>
                  <a:pt x="30" y="2907"/>
                </a:lnTo>
                <a:lnTo>
                  <a:pt x="37" y="2908"/>
                </a:lnTo>
                <a:lnTo>
                  <a:pt x="42" y="2914"/>
                </a:lnTo>
                <a:lnTo>
                  <a:pt x="44" y="2922"/>
                </a:lnTo>
                <a:lnTo>
                  <a:pt x="41" y="2930"/>
                </a:lnTo>
                <a:lnTo>
                  <a:pt x="30" y="2941"/>
                </a:lnTo>
                <a:lnTo>
                  <a:pt x="21" y="2956"/>
                </a:lnTo>
                <a:lnTo>
                  <a:pt x="15" y="2970"/>
                </a:lnTo>
                <a:lnTo>
                  <a:pt x="19" y="2983"/>
                </a:lnTo>
                <a:lnTo>
                  <a:pt x="16" y="3002"/>
                </a:lnTo>
                <a:lnTo>
                  <a:pt x="17" y="3008"/>
                </a:lnTo>
                <a:lnTo>
                  <a:pt x="20" y="3013"/>
                </a:lnTo>
                <a:lnTo>
                  <a:pt x="20" y="3019"/>
                </a:lnTo>
                <a:lnTo>
                  <a:pt x="17" y="3026"/>
                </a:lnTo>
                <a:lnTo>
                  <a:pt x="9" y="3035"/>
                </a:lnTo>
                <a:lnTo>
                  <a:pt x="4" y="3038"/>
                </a:lnTo>
                <a:lnTo>
                  <a:pt x="1" y="3046"/>
                </a:lnTo>
                <a:lnTo>
                  <a:pt x="5" y="3053"/>
                </a:lnTo>
                <a:lnTo>
                  <a:pt x="14" y="3054"/>
                </a:lnTo>
                <a:lnTo>
                  <a:pt x="27" y="3053"/>
                </a:lnTo>
                <a:lnTo>
                  <a:pt x="38" y="3070"/>
                </a:lnTo>
                <a:lnTo>
                  <a:pt x="37" y="3086"/>
                </a:lnTo>
                <a:lnTo>
                  <a:pt x="27" y="3086"/>
                </a:lnTo>
                <a:lnTo>
                  <a:pt x="19" y="3075"/>
                </a:lnTo>
                <a:lnTo>
                  <a:pt x="10" y="3068"/>
                </a:lnTo>
                <a:lnTo>
                  <a:pt x="10" y="3083"/>
                </a:lnTo>
                <a:lnTo>
                  <a:pt x="6" y="3090"/>
                </a:lnTo>
                <a:lnTo>
                  <a:pt x="0" y="3105"/>
                </a:lnTo>
                <a:lnTo>
                  <a:pt x="1" y="3112"/>
                </a:lnTo>
                <a:lnTo>
                  <a:pt x="6" y="3118"/>
                </a:lnTo>
                <a:lnTo>
                  <a:pt x="10" y="3126"/>
                </a:lnTo>
                <a:lnTo>
                  <a:pt x="17" y="3129"/>
                </a:lnTo>
                <a:lnTo>
                  <a:pt x="21" y="3137"/>
                </a:lnTo>
                <a:lnTo>
                  <a:pt x="22" y="3145"/>
                </a:lnTo>
                <a:lnTo>
                  <a:pt x="17" y="3169"/>
                </a:lnTo>
                <a:lnTo>
                  <a:pt x="14" y="3176"/>
                </a:lnTo>
                <a:lnTo>
                  <a:pt x="22" y="3179"/>
                </a:lnTo>
                <a:lnTo>
                  <a:pt x="29" y="3183"/>
                </a:lnTo>
                <a:lnTo>
                  <a:pt x="29" y="3191"/>
                </a:lnTo>
                <a:lnTo>
                  <a:pt x="42" y="3213"/>
                </a:lnTo>
                <a:lnTo>
                  <a:pt x="44" y="3222"/>
                </a:lnTo>
                <a:lnTo>
                  <a:pt x="48" y="3229"/>
                </a:lnTo>
                <a:lnTo>
                  <a:pt x="48" y="3245"/>
                </a:lnTo>
                <a:lnTo>
                  <a:pt x="47" y="3252"/>
                </a:lnTo>
                <a:lnTo>
                  <a:pt x="49" y="3260"/>
                </a:lnTo>
                <a:lnTo>
                  <a:pt x="65" y="3257"/>
                </a:lnTo>
                <a:lnTo>
                  <a:pt x="73" y="3261"/>
                </a:lnTo>
                <a:lnTo>
                  <a:pt x="76" y="3268"/>
                </a:lnTo>
                <a:lnTo>
                  <a:pt x="92" y="3266"/>
                </a:lnTo>
                <a:lnTo>
                  <a:pt x="101" y="3267"/>
                </a:lnTo>
                <a:lnTo>
                  <a:pt x="113" y="3276"/>
                </a:lnTo>
                <a:lnTo>
                  <a:pt x="111" y="3296"/>
                </a:lnTo>
                <a:lnTo>
                  <a:pt x="126" y="3288"/>
                </a:lnTo>
                <a:lnTo>
                  <a:pt x="133" y="3287"/>
                </a:lnTo>
                <a:lnTo>
                  <a:pt x="139" y="3282"/>
                </a:lnTo>
                <a:lnTo>
                  <a:pt x="155" y="3280"/>
                </a:lnTo>
                <a:lnTo>
                  <a:pt x="162" y="3282"/>
                </a:lnTo>
                <a:lnTo>
                  <a:pt x="170" y="3287"/>
                </a:lnTo>
                <a:lnTo>
                  <a:pt x="176" y="3292"/>
                </a:lnTo>
                <a:lnTo>
                  <a:pt x="185" y="3305"/>
                </a:lnTo>
                <a:lnTo>
                  <a:pt x="193" y="3306"/>
                </a:lnTo>
                <a:lnTo>
                  <a:pt x="194" y="3317"/>
                </a:lnTo>
                <a:lnTo>
                  <a:pt x="192" y="3325"/>
                </a:lnTo>
                <a:lnTo>
                  <a:pt x="192" y="3333"/>
                </a:lnTo>
                <a:lnTo>
                  <a:pt x="197" y="3341"/>
                </a:lnTo>
                <a:lnTo>
                  <a:pt x="199" y="3348"/>
                </a:lnTo>
                <a:lnTo>
                  <a:pt x="198" y="3355"/>
                </a:lnTo>
                <a:lnTo>
                  <a:pt x="196" y="3363"/>
                </a:lnTo>
                <a:lnTo>
                  <a:pt x="189" y="3368"/>
                </a:lnTo>
                <a:lnTo>
                  <a:pt x="187" y="3376"/>
                </a:lnTo>
                <a:lnTo>
                  <a:pt x="189" y="3384"/>
                </a:lnTo>
                <a:lnTo>
                  <a:pt x="202" y="3395"/>
                </a:lnTo>
                <a:lnTo>
                  <a:pt x="205" y="3411"/>
                </a:lnTo>
                <a:lnTo>
                  <a:pt x="216" y="3433"/>
                </a:lnTo>
                <a:lnTo>
                  <a:pt x="221" y="3439"/>
                </a:lnTo>
                <a:lnTo>
                  <a:pt x="236" y="3448"/>
                </a:lnTo>
                <a:lnTo>
                  <a:pt x="241" y="3454"/>
                </a:lnTo>
                <a:lnTo>
                  <a:pt x="242" y="3462"/>
                </a:lnTo>
                <a:lnTo>
                  <a:pt x="241" y="3470"/>
                </a:lnTo>
                <a:lnTo>
                  <a:pt x="245" y="3477"/>
                </a:lnTo>
                <a:lnTo>
                  <a:pt x="268" y="3475"/>
                </a:lnTo>
                <a:lnTo>
                  <a:pt x="274" y="3479"/>
                </a:lnTo>
                <a:lnTo>
                  <a:pt x="282" y="3482"/>
                </a:lnTo>
                <a:lnTo>
                  <a:pt x="279" y="3489"/>
                </a:lnTo>
                <a:lnTo>
                  <a:pt x="284" y="3495"/>
                </a:lnTo>
                <a:lnTo>
                  <a:pt x="294" y="3497"/>
                </a:lnTo>
                <a:lnTo>
                  <a:pt x="295" y="3510"/>
                </a:lnTo>
                <a:lnTo>
                  <a:pt x="288" y="3515"/>
                </a:lnTo>
                <a:lnTo>
                  <a:pt x="284" y="3522"/>
                </a:lnTo>
                <a:lnTo>
                  <a:pt x="272" y="3532"/>
                </a:lnTo>
                <a:lnTo>
                  <a:pt x="264" y="3537"/>
                </a:lnTo>
                <a:lnTo>
                  <a:pt x="247" y="3535"/>
                </a:lnTo>
                <a:lnTo>
                  <a:pt x="235" y="3524"/>
                </a:lnTo>
                <a:lnTo>
                  <a:pt x="228" y="3524"/>
                </a:lnTo>
                <a:lnTo>
                  <a:pt x="220" y="3527"/>
                </a:lnTo>
                <a:lnTo>
                  <a:pt x="219" y="3535"/>
                </a:lnTo>
                <a:lnTo>
                  <a:pt x="212" y="3538"/>
                </a:lnTo>
                <a:lnTo>
                  <a:pt x="213" y="3546"/>
                </a:lnTo>
                <a:lnTo>
                  <a:pt x="224" y="3557"/>
                </a:lnTo>
                <a:lnTo>
                  <a:pt x="226" y="3564"/>
                </a:lnTo>
                <a:lnTo>
                  <a:pt x="224" y="3573"/>
                </a:lnTo>
                <a:lnTo>
                  <a:pt x="229" y="3578"/>
                </a:lnTo>
                <a:lnTo>
                  <a:pt x="228" y="3586"/>
                </a:lnTo>
                <a:lnTo>
                  <a:pt x="235" y="3590"/>
                </a:lnTo>
                <a:lnTo>
                  <a:pt x="237" y="3597"/>
                </a:lnTo>
                <a:lnTo>
                  <a:pt x="236" y="3606"/>
                </a:lnTo>
                <a:lnTo>
                  <a:pt x="241" y="3627"/>
                </a:lnTo>
                <a:lnTo>
                  <a:pt x="241" y="3627"/>
                </a:lnTo>
                <a:lnTo>
                  <a:pt x="247" y="3633"/>
                </a:lnTo>
                <a:lnTo>
                  <a:pt x="255" y="3635"/>
                </a:lnTo>
                <a:lnTo>
                  <a:pt x="262" y="3632"/>
                </a:lnTo>
                <a:lnTo>
                  <a:pt x="267" y="3626"/>
                </a:lnTo>
                <a:lnTo>
                  <a:pt x="269" y="3617"/>
                </a:lnTo>
                <a:lnTo>
                  <a:pt x="277" y="3612"/>
                </a:lnTo>
                <a:lnTo>
                  <a:pt x="293" y="3616"/>
                </a:lnTo>
                <a:lnTo>
                  <a:pt x="301" y="3616"/>
                </a:lnTo>
                <a:lnTo>
                  <a:pt x="317" y="3611"/>
                </a:lnTo>
                <a:lnTo>
                  <a:pt x="333" y="3613"/>
                </a:lnTo>
                <a:lnTo>
                  <a:pt x="349" y="3610"/>
                </a:lnTo>
                <a:lnTo>
                  <a:pt x="361" y="3619"/>
                </a:lnTo>
                <a:lnTo>
                  <a:pt x="366" y="3627"/>
                </a:lnTo>
                <a:lnTo>
                  <a:pt x="366" y="3635"/>
                </a:lnTo>
                <a:lnTo>
                  <a:pt x="379" y="3647"/>
                </a:lnTo>
                <a:lnTo>
                  <a:pt x="384" y="3653"/>
                </a:lnTo>
                <a:lnTo>
                  <a:pt x="384" y="3662"/>
                </a:lnTo>
                <a:lnTo>
                  <a:pt x="375" y="3666"/>
                </a:lnTo>
                <a:lnTo>
                  <a:pt x="368" y="3667"/>
                </a:lnTo>
                <a:lnTo>
                  <a:pt x="371" y="3675"/>
                </a:lnTo>
                <a:lnTo>
                  <a:pt x="371" y="3682"/>
                </a:lnTo>
                <a:lnTo>
                  <a:pt x="375" y="3698"/>
                </a:lnTo>
                <a:lnTo>
                  <a:pt x="382" y="3703"/>
                </a:lnTo>
                <a:lnTo>
                  <a:pt x="390" y="3705"/>
                </a:lnTo>
                <a:lnTo>
                  <a:pt x="406" y="3710"/>
                </a:lnTo>
                <a:lnTo>
                  <a:pt x="413" y="3707"/>
                </a:lnTo>
                <a:lnTo>
                  <a:pt x="422" y="3707"/>
                </a:lnTo>
                <a:lnTo>
                  <a:pt x="424" y="3715"/>
                </a:lnTo>
                <a:lnTo>
                  <a:pt x="435" y="3726"/>
                </a:lnTo>
                <a:lnTo>
                  <a:pt x="442" y="3753"/>
                </a:lnTo>
                <a:lnTo>
                  <a:pt x="440" y="3762"/>
                </a:lnTo>
                <a:lnTo>
                  <a:pt x="442" y="3769"/>
                </a:lnTo>
                <a:lnTo>
                  <a:pt x="449" y="3774"/>
                </a:lnTo>
                <a:lnTo>
                  <a:pt x="456" y="3779"/>
                </a:lnTo>
                <a:lnTo>
                  <a:pt x="463" y="3775"/>
                </a:lnTo>
                <a:lnTo>
                  <a:pt x="471" y="3774"/>
                </a:lnTo>
                <a:lnTo>
                  <a:pt x="479" y="3775"/>
                </a:lnTo>
                <a:lnTo>
                  <a:pt x="490" y="3787"/>
                </a:lnTo>
                <a:lnTo>
                  <a:pt x="499" y="3784"/>
                </a:lnTo>
                <a:lnTo>
                  <a:pt x="506" y="3788"/>
                </a:lnTo>
                <a:lnTo>
                  <a:pt x="531" y="3780"/>
                </a:lnTo>
                <a:lnTo>
                  <a:pt x="546" y="3773"/>
                </a:lnTo>
                <a:lnTo>
                  <a:pt x="553" y="3775"/>
                </a:lnTo>
                <a:lnTo>
                  <a:pt x="558" y="3782"/>
                </a:lnTo>
                <a:lnTo>
                  <a:pt x="569" y="3804"/>
                </a:lnTo>
                <a:lnTo>
                  <a:pt x="580" y="3816"/>
                </a:lnTo>
                <a:lnTo>
                  <a:pt x="587" y="3816"/>
                </a:lnTo>
                <a:lnTo>
                  <a:pt x="591" y="3809"/>
                </a:lnTo>
                <a:lnTo>
                  <a:pt x="600" y="3809"/>
                </a:lnTo>
                <a:lnTo>
                  <a:pt x="605" y="3815"/>
                </a:lnTo>
                <a:lnTo>
                  <a:pt x="612" y="3816"/>
                </a:lnTo>
                <a:lnTo>
                  <a:pt x="619" y="3820"/>
                </a:lnTo>
                <a:lnTo>
                  <a:pt x="626" y="3826"/>
                </a:lnTo>
                <a:lnTo>
                  <a:pt x="642" y="3825"/>
                </a:lnTo>
                <a:lnTo>
                  <a:pt x="655" y="3834"/>
                </a:lnTo>
                <a:lnTo>
                  <a:pt x="662" y="3833"/>
                </a:lnTo>
                <a:lnTo>
                  <a:pt x="675" y="3844"/>
                </a:lnTo>
                <a:lnTo>
                  <a:pt x="683" y="3845"/>
                </a:lnTo>
                <a:lnTo>
                  <a:pt x="692" y="3845"/>
                </a:lnTo>
                <a:lnTo>
                  <a:pt x="698" y="3850"/>
                </a:lnTo>
                <a:lnTo>
                  <a:pt x="691" y="3854"/>
                </a:lnTo>
                <a:lnTo>
                  <a:pt x="699" y="3877"/>
                </a:lnTo>
                <a:lnTo>
                  <a:pt x="691" y="3892"/>
                </a:lnTo>
                <a:lnTo>
                  <a:pt x="675" y="3896"/>
                </a:lnTo>
                <a:lnTo>
                  <a:pt x="680" y="3902"/>
                </a:lnTo>
                <a:lnTo>
                  <a:pt x="688" y="3904"/>
                </a:lnTo>
                <a:lnTo>
                  <a:pt x="693" y="3911"/>
                </a:lnTo>
                <a:lnTo>
                  <a:pt x="676" y="3916"/>
                </a:lnTo>
                <a:lnTo>
                  <a:pt x="673" y="3922"/>
                </a:lnTo>
                <a:lnTo>
                  <a:pt x="672" y="3930"/>
                </a:lnTo>
                <a:lnTo>
                  <a:pt x="677" y="3936"/>
                </a:lnTo>
                <a:lnTo>
                  <a:pt x="680" y="3944"/>
                </a:lnTo>
                <a:lnTo>
                  <a:pt x="678" y="3952"/>
                </a:lnTo>
                <a:lnTo>
                  <a:pt x="686" y="3956"/>
                </a:lnTo>
                <a:lnTo>
                  <a:pt x="682" y="3972"/>
                </a:lnTo>
                <a:lnTo>
                  <a:pt x="675" y="3995"/>
                </a:lnTo>
                <a:lnTo>
                  <a:pt x="667" y="3999"/>
                </a:lnTo>
                <a:lnTo>
                  <a:pt x="653" y="3995"/>
                </a:lnTo>
                <a:lnTo>
                  <a:pt x="644" y="3997"/>
                </a:lnTo>
                <a:lnTo>
                  <a:pt x="629" y="3989"/>
                </a:lnTo>
                <a:lnTo>
                  <a:pt x="623" y="3994"/>
                </a:lnTo>
                <a:lnTo>
                  <a:pt x="614" y="4008"/>
                </a:lnTo>
                <a:lnTo>
                  <a:pt x="600" y="4014"/>
                </a:lnTo>
                <a:lnTo>
                  <a:pt x="592" y="4029"/>
                </a:lnTo>
                <a:lnTo>
                  <a:pt x="594" y="4037"/>
                </a:lnTo>
                <a:lnTo>
                  <a:pt x="594" y="4052"/>
                </a:lnTo>
                <a:lnTo>
                  <a:pt x="607" y="4047"/>
                </a:lnTo>
                <a:lnTo>
                  <a:pt x="617" y="4048"/>
                </a:lnTo>
                <a:lnTo>
                  <a:pt x="623" y="4043"/>
                </a:lnTo>
                <a:lnTo>
                  <a:pt x="638" y="4041"/>
                </a:lnTo>
                <a:lnTo>
                  <a:pt x="644" y="4043"/>
                </a:lnTo>
                <a:lnTo>
                  <a:pt x="645" y="4049"/>
                </a:lnTo>
                <a:lnTo>
                  <a:pt x="653" y="4051"/>
                </a:lnTo>
                <a:lnTo>
                  <a:pt x="655" y="4053"/>
                </a:lnTo>
                <a:lnTo>
                  <a:pt x="654" y="4058"/>
                </a:lnTo>
                <a:lnTo>
                  <a:pt x="644" y="4058"/>
                </a:lnTo>
                <a:lnTo>
                  <a:pt x="632" y="4063"/>
                </a:lnTo>
                <a:lnTo>
                  <a:pt x="616" y="4073"/>
                </a:lnTo>
                <a:lnTo>
                  <a:pt x="605" y="4076"/>
                </a:lnTo>
                <a:lnTo>
                  <a:pt x="605" y="4081"/>
                </a:lnTo>
                <a:lnTo>
                  <a:pt x="610" y="4086"/>
                </a:lnTo>
                <a:lnTo>
                  <a:pt x="605" y="4089"/>
                </a:lnTo>
                <a:lnTo>
                  <a:pt x="594" y="4086"/>
                </a:lnTo>
                <a:lnTo>
                  <a:pt x="569" y="4090"/>
                </a:lnTo>
                <a:lnTo>
                  <a:pt x="567" y="4100"/>
                </a:lnTo>
                <a:lnTo>
                  <a:pt x="575" y="4107"/>
                </a:lnTo>
                <a:lnTo>
                  <a:pt x="587" y="4112"/>
                </a:lnTo>
                <a:lnTo>
                  <a:pt x="597" y="4126"/>
                </a:lnTo>
                <a:lnTo>
                  <a:pt x="607" y="4135"/>
                </a:lnTo>
                <a:lnTo>
                  <a:pt x="605" y="4137"/>
                </a:lnTo>
                <a:lnTo>
                  <a:pt x="591" y="4133"/>
                </a:lnTo>
                <a:lnTo>
                  <a:pt x="585" y="4143"/>
                </a:lnTo>
                <a:lnTo>
                  <a:pt x="579" y="4143"/>
                </a:lnTo>
                <a:lnTo>
                  <a:pt x="567" y="4160"/>
                </a:lnTo>
                <a:lnTo>
                  <a:pt x="557" y="4172"/>
                </a:lnTo>
                <a:lnTo>
                  <a:pt x="548" y="4191"/>
                </a:lnTo>
                <a:lnTo>
                  <a:pt x="535" y="4192"/>
                </a:lnTo>
                <a:lnTo>
                  <a:pt x="519" y="4189"/>
                </a:lnTo>
                <a:lnTo>
                  <a:pt x="516" y="4194"/>
                </a:lnTo>
                <a:lnTo>
                  <a:pt x="516" y="4200"/>
                </a:lnTo>
                <a:lnTo>
                  <a:pt x="506" y="4205"/>
                </a:lnTo>
                <a:lnTo>
                  <a:pt x="519" y="4210"/>
                </a:lnTo>
                <a:lnTo>
                  <a:pt x="531" y="4220"/>
                </a:lnTo>
                <a:lnTo>
                  <a:pt x="536" y="4235"/>
                </a:lnTo>
                <a:lnTo>
                  <a:pt x="546" y="4246"/>
                </a:lnTo>
                <a:lnTo>
                  <a:pt x="556" y="4247"/>
                </a:lnTo>
                <a:lnTo>
                  <a:pt x="560" y="4242"/>
                </a:lnTo>
                <a:lnTo>
                  <a:pt x="565" y="4250"/>
                </a:lnTo>
                <a:lnTo>
                  <a:pt x="580" y="4262"/>
                </a:lnTo>
                <a:lnTo>
                  <a:pt x="623" y="4280"/>
                </a:lnTo>
                <a:lnTo>
                  <a:pt x="649" y="4301"/>
                </a:lnTo>
                <a:lnTo>
                  <a:pt x="656" y="4313"/>
                </a:lnTo>
                <a:lnTo>
                  <a:pt x="662" y="4321"/>
                </a:lnTo>
                <a:lnTo>
                  <a:pt x="671" y="4323"/>
                </a:lnTo>
                <a:lnTo>
                  <a:pt x="683" y="4336"/>
                </a:lnTo>
                <a:lnTo>
                  <a:pt x="698" y="4331"/>
                </a:lnTo>
                <a:lnTo>
                  <a:pt x="707" y="4329"/>
                </a:lnTo>
                <a:lnTo>
                  <a:pt x="714" y="4332"/>
                </a:lnTo>
                <a:lnTo>
                  <a:pt x="723" y="4331"/>
                </a:lnTo>
                <a:lnTo>
                  <a:pt x="737" y="4336"/>
                </a:lnTo>
                <a:lnTo>
                  <a:pt x="743" y="4342"/>
                </a:lnTo>
                <a:lnTo>
                  <a:pt x="759" y="4344"/>
                </a:lnTo>
                <a:lnTo>
                  <a:pt x="782" y="4354"/>
                </a:lnTo>
                <a:lnTo>
                  <a:pt x="791" y="4355"/>
                </a:lnTo>
                <a:lnTo>
                  <a:pt x="815" y="4353"/>
                </a:lnTo>
                <a:lnTo>
                  <a:pt x="831" y="4358"/>
                </a:lnTo>
                <a:lnTo>
                  <a:pt x="847" y="4358"/>
                </a:lnTo>
                <a:lnTo>
                  <a:pt x="854" y="4363"/>
                </a:lnTo>
                <a:lnTo>
                  <a:pt x="858" y="4368"/>
                </a:lnTo>
                <a:lnTo>
                  <a:pt x="896" y="4390"/>
                </a:lnTo>
                <a:lnTo>
                  <a:pt x="898" y="4398"/>
                </a:lnTo>
                <a:lnTo>
                  <a:pt x="906" y="4402"/>
                </a:lnTo>
                <a:lnTo>
                  <a:pt x="914" y="4399"/>
                </a:lnTo>
                <a:lnTo>
                  <a:pt x="920" y="4395"/>
                </a:lnTo>
                <a:lnTo>
                  <a:pt x="935" y="4388"/>
                </a:lnTo>
                <a:lnTo>
                  <a:pt x="944" y="4388"/>
                </a:lnTo>
                <a:lnTo>
                  <a:pt x="950" y="4393"/>
                </a:lnTo>
                <a:lnTo>
                  <a:pt x="957" y="4392"/>
                </a:lnTo>
                <a:lnTo>
                  <a:pt x="973" y="4395"/>
                </a:lnTo>
                <a:lnTo>
                  <a:pt x="978" y="4401"/>
                </a:lnTo>
                <a:lnTo>
                  <a:pt x="985" y="4404"/>
                </a:lnTo>
                <a:lnTo>
                  <a:pt x="993" y="4404"/>
                </a:lnTo>
                <a:lnTo>
                  <a:pt x="1000" y="4408"/>
                </a:lnTo>
                <a:lnTo>
                  <a:pt x="1004" y="4415"/>
                </a:lnTo>
                <a:lnTo>
                  <a:pt x="1000" y="4430"/>
                </a:lnTo>
                <a:lnTo>
                  <a:pt x="1012" y="4440"/>
                </a:lnTo>
                <a:lnTo>
                  <a:pt x="1028" y="4445"/>
                </a:lnTo>
                <a:lnTo>
                  <a:pt x="1035" y="4450"/>
                </a:lnTo>
                <a:lnTo>
                  <a:pt x="1040" y="4453"/>
                </a:lnTo>
                <a:lnTo>
                  <a:pt x="1048" y="4458"/>
                </a:lnTo>
                <a:lnTo>
                  <a:pt x="1055" y="4458"/>
                </a:lnTo>
                <a:lnTo>
                  <a:pt x="1067" y="4469"/>
                </a:lnTo>
                <a:lnTo>
                  <a:pt x="1071" y="4477"/>
                </a:lnTo>
                <a:lnTo>
                  <a:pt x="1079" y="4477"/>
                </a:lnTo>
                <a:lnTo>
                  <a:pt x="1084" y="4493"/>
                </a:lnTo>
                <a:lnTo>
                  <a:pt x="1087" y="4500"/>
                </a:lnTo>
                <a:lnTo>
                  <a:pt x="1095" y="4500"/>
                </a:lnTo>
                <a:lnTo>
                  <a:pt x="1111" y="4504"/>
                </a:lnTo>
                <a:lnTo>
                  <a:pt x="1119" y="4501"/>
                </a:lnTo>
                <a:lnTo>
                  <a:pt x="1124" y="4496"/>
                </a:lnTo>
                <a:lnTo>
                  <a:pt x="1130" y="4481"/>
                </a:lnTo>
                <a:lnTo>
                  <a:pt x="1138" y="4477"/>
                </a:lnTo>
                <a:lnTo>
                  <a:pt x="1145" y="4473"/>
                </a:lnTo>
                <a:lnTo>
                  <a:pt x="1148" y="4466"/>
                </a:lnTo>
                <a:lnTo>
                  <a:pt x="1154" y="4456"/>
                </a:lnTo>
                <a:lnTo>
                  <a:pt x="1144" y="4451"/>
                </a:lnTo>
                <a:lnTo>
                  <a:pt x="1132" y="4423"/>
                </a:lnTo>
                <a:lnTo>
                  <a:pt x="1113" y="4391"/>
                </a:lnTo>
                <a:lnTo>
                  <a:pt x="1105" y="4380"/>
                </a:lnTo>
                <a:lnTo>
                  <a:pt x="1101" y="4366"/>
                </a:lnTo>
                <a:lnTo>
                  <a:pt x="1101" y="4344"/>
                </a:lnTo>
                <a:lnTo>
                  <a:pt x="1108" y="4317"/>
                </a:lnTo>
                <a:lnTo>
                  <a:pt x="1106" y="4305"/>
                </a:lnTo>
                <a:lnTo>
                  <a:pt x="1097" y="4326"/>
                </a:lnTo>
                <a:lnTo>
                  <a:pt x="1094" y="4320"/>
                </a:lnTo>
                <a:lnTo>
                  <a:pt x="1091" y="4302"/>
                </a:lnTo>
                <a:lnTo>
                  <a:pt x="1081" y="4285"/>
                </a:lnTo>
                <a:lnTo>
                  <a:pt x="1069" y="4268"/>
                </a:lnTo>
                <a:lnTo>
                  <a:pt x="1059" y="4268"/>
                </a:lnTo>
                <a:lnTo>
                  <a:pt x="1054" y="4253"/>
                </a:lnTo>
                <a:lnTo>
                  <a:pt x="1063" y="4240"/>
                </a:lnTo>
                <a:lnTo>
                  <a:pt x="1064" y="4229"/>
                </a:lnTo>
                <a:lnTo>
                  <a:pt x="1071" y="4218"/>
                </a:lnTo>
                <a:lnTo>
                  <a:pt x="1075" y="4218"/>
                </a:lnTo>
                <a:lnTo>
                  <a:pt x="1076" y="4215"/>
                </a:lnTo>
                <a:lnTo>
                  <a:pt x="1079" y="4207"/>
                </a:lnTo>
                <a:lnTo>
                  <a:pt x="1089" y="4198"/>
                </a:lnTo>
                <a:lnTo>
                  <a:pt x="1095" y="4162"/>
                </a:lnTo>
                <a:lnTo>
                  <a:pt x="1102" y="4165"/>
                </a:lnTo>
                <a:lnTo>
                  <a:pt x="1106" y="4144"/>
                </a:lnTo>
                <a:lnTo>
                  <a:pt x="1107" y="4133"/>
                </a:lnTo>
                <a:lnTo>
                  <a:pt x="1098" y="4117"/>
                </a:lnTo>
                <a:lnTo>
                  <a:pt x="1110" y="4121"/>
                </a:lnTo>
                <a:lnTo>
                  <a:pt x="1121" y="4121"/>
                </a:lnTo>
                <a:lnTo>
                  <a:pt x="1119" y="4128"/>
                </a:lnTo>
                <a:lnTo>
                  <a:pt x="1126" y="4139"/>
                </a:lnTo>
                <a:lnTo>
                  <a:pt x="1130" y="4154"/>
                </a:lnTo>
                <a:lnTo>
                  <a:pt x="1138" y="4154"/>
                </a:lnTo>
                <a:lnTo>
                  <a:pt x="1143" y="4151"/>
                </a:lnTo>
                <a:lnTo>
                  <a:pt x="1148" y="4151"/>
                </a:lnTo>
                <a:lnTo>
                  <a:pt x="1160" y="4123"/>
                </a:lnTo>
                <a:lnTo>
                  <a:pt x="1166" y="4119"/>
                </a:lnTo>
                <a:lnTo>
                  <a:pt x="1159" y="4117"/>
                </a:lnTo>
                <a:lnTo>
                  <a:pt x="1155" y="4111"/>
                </a:lnTo>
                <a:lnTo>
                  <a:pt x="1149" y="4107"/>
                </a:lnTo>
                <a:lnTo>
                  <a:pt x="1140" y="4107"/>
                </a:lnTo>
                <a:lnTo>
                  <a:pt x="1133" y="4105"/>
                </a:lnTo>
                <a:lnTo>
                  <a:pt x="1130" y="4099"/>
                </a:lnTo>
                <a:lnTo>
                  <a:pt x="1137" y="4091"/>
                </a:lnTo>
                <a:lnTo>
                  <a:pt x="1138" y="4084"/>
                </a:lnTo>
                <a:lnTo>
                  <a:pt x="1145" y="4081"/>
                </a:lnTo>
                <a:lnTo>
                  <a:pt x="1154" y="4087"/>
                </a:lnTo>
                <a:lnTo>
                  <a:pt x="1166" y="4084"/>
                </a:lnTo>
                <a:lnTo>
                  <a:pt x="1157" y="4027"/>
                </a:lnTo>
                <a:lnTo>
                  <a:pt x="1150" y="4025"/>
                </a:lnTo>
                <a:lnTo>
                  <a:pt x="1145" y="4019"/>
                </a:lnTo>
                <a:lnTo>
                  <a:pt x="1143" y="4010"/>
                </a:lnTo>
                <a:lnTo>
                  <a:pt x="1139" y="4004"/>
                </a:lnTo>
                <a:lnTo>
                  <a:pt x="1133" y="3998"/>
                </a:lnTo>
                <a:lnTo>
                  <a:pt x="1126" y="3998"/>
                </a:lnTo>
                <a:lnTo>
                  <a:pt x="1108" y="4000"/>
                </a:lnTo>
                <a:lnTo>
                  <a:pt x="1095" y="3997"/>
                </a:lnTo>
                <a:lnTo>
                  <a:pt x="1094" y="4005"/>
                </a:lnTo>
                <a:lnTo>
                  <a:pt x="1081" y="3993"/>
                </a:lnTo>
                <a:lnTo>
                  <a:pt x="1081" y="3986"/>
                </a:lnTo>
                <a:lnTo>
                  <a:pt x="1076" y="3978"/>
                </a:lnTo>
                <a:lnTo>
                  <a:pt x="1081" y="3971"/>
                </a:lnTo>
                <a:lnTo>
                  <a:pt x="1076" y="3965"/>
                </a:lnTo>
                <a:lnTo>
                  <a:pt x="1076" y="3957"/>
                </a:lnTo>
                <a:lnTo>
                  <a:pt x="1047" y="3947"/>
                </a:lnTo>
                <a:lnTo>
                  <a:pt x="1058" y="3903"/>
                </a:lnTo>
                <a:lnTo>
                  <a:pt x="1071" y="3896"/>
                </a:lnTo>
                <a:lnTo>
                  <a:pt x="1076" y="3888"/>
                </a:lnTo>
                <a:lnTo>
                  <a:pt x="1074" y="3881"/>
                </a:lnTo>
                <a:lnTo>
                  <a:pt x="1063" y="3870"/>
                </a:lnTo>
                <a:lnTo>
                  <a:pt x="1073" y="3825"/>
                </a:lnTo>
                <a:lnTo>
                  <a:pt x="1086" y="3816"/>
                </a:lnTo>
                <a:lnTo>
                  <a:pt x="1091" y="3810"/>
                </a:lnTo>
                <a:lnTo>
                  <a:pt x="1090" y="3801"/>
                </a:lnTo>
                <a:lnTo>
                  <a:pt x="1092" y="3794"/>
                </a:lnTo>
                <a:lnTo>
                  <a:pt x="1092" y="3787"/>
                </a:lnTo>
                <a:lnTo>
                  <a:pt x="1096" y="3778"/>
                </a:lnTo>
                <a:lnTo>
                  <a:pt x="1101" y="3772"/>
                </a:lnTo>
                <a:lnTo>
                  <a:pt x="1107" y="3777"/>
                </a:lnTo>
                <a:lnTo>
                  <a:pt x="1111" y="3784"/>
                </a:lnTo>
                <a:lnTo>
                  <a:pt x="1123" y="3794"/>
                </a:lnTo>
                <a:lnTo>
                  <a:pt x="1140" y="3831"/>
                </a:lnTo>
                <a:lnTo>
                  <a:pt x="1149" y="3833"/>
                </a:lnTo>
                <a:lnTo>
                  <a:pt x="1175" y="3816"/>
                </a:lnTo>
                <a:lnTo>
                  <a:pt x="1172" y="3807"/>
                </a:lnTo>
                <a:lnTo>
                  <a:pt x="1169" y="3800"/>
                </a:lnTo>
                <a:lnTo>
                  <a:pt x="1165" y="3775"/>
                </a:lnTo>
                <a:lnTo>
                  <a:pt x="1157" y="3762"/>
                </a:lnTo>
                <a:lnTo>
                  <a:pt x="1166" y="3763"/>
                </a:lnTo>
                <a:lnTo>
                  <a:pt x="1173" y="3760"/>
                </a:lnTo>
                <a:lnTo>
                  <a:pt x="1193" y="3746"/>
                </a:lnTo>
                <a:lnTo>
                  <a:pt x="1200" y="3742"/>
                </a:lnTo>
                <a:lnTo>
                  <a:pt x="1205" y="3736"/>
                </a:lnTo>
                <a:lnTo>
                  <a:pt x="1205" y="3728"/>
                </a:lnTo>
                <a:lnTo>
                  <a:pt x="1205" y="3719"/>
                </a:lnTo>
                <a:lnTo>
                  <a:pt x="1213" y="3718"/>
                </a:lnTo>
                <a:lnTo>
                  <a:pt x="1221" y="3719"/>
                </a:lnTo>
                <a:lnTo>
                  <a:pt x="1229" y="3715"/>
                </a:lnTo>
                <a:lnTo>
                  <a:pt x="1234" y="3709"/>
                </a:lnTo>
                <a:lnTo>
                  <a:pt x="1241" y="3705"/>
                </a:lnTo>
                <a:lnTo>
                  <a:pt x="1248" y="3703"/>
                </a:lnTo>
                <a:lnTo>
                  <a:pt x="1253" y="3697"/>
                </a:lnTo>
                <a:lnTo>
                  <a:pt x="1261" y="3692"/>
                </a:lnTo>
                <a:lnTo>
                  <a:pt x="1266" y="3686"/>
                </a:lnTo>
                <a:lnTo>
                  <a:pt x="1267" y="3678"/>
                </a:lnTo>
                <a:lnTo>
                  <a:pt x="1274" y="3672"/>
                </a:lnTo>
                <a:lnTo>
                  <a:pt x="1289" y="3669"/>
                </a:lnTo>
                <a:lnTo>
                  <a:pt x="1305" y="3669"/>
                </a:lnTo>
                <a:lnTo>
                  <a:pt x="1306" y="3677"/>
                </a:lnTo>
                <a:lnTo>
                  <a:pt x="1310" y="3685"/>
                </a:lnTo>
                <a:lnTo>
                  <a:pt x="1326" y="3681"/>
                </a:lnTo>
                <a:lnTo>
                  <a:pt x="1331" y="3687"/>
                </a:lnTo>
                <a:lnTo>
                  <a:pt x="1336" y="3680"/>
                </a:lnTo>
                <a:lnTo>
                  <a:pt x="1338" y="3671"/>
                </a:lnTo>
                <a:lnTo>
                  <a:pt x="1343" y="3665"/>
                </a:lnTo>
                <a:lnTo>
                  <a:pt x="1350" y="3665"/>
                </a:lnTo>
                <a:lnTo>
                  <a:pt x="1358" y="3662"/>
                </a:lnTo>
                <a:lnTo>
                  <a:pt x="1366" y="3662"/>
                </a:lnTo>
                <a:lnTo>
                  <a:pt x="1371" y="3678"/>
                </a:lnTo>
                <a:lnTo>
                  <a:pt x="1376" y="3685"/>
                </a:lnTo>
                <a:lnTo>
                  <a:pt x="1385" y="3681"/>
                </a:lnTo>
                <a:lnTo>
                  <a:pt x="1392" y="3681"/>
                </a:lnTo>
                <a:lnTo>
                  <a:pt x="1399" y="3683"/>
                </a:lnTo>
                <a:lnTo>
                  <a:pt x="1415" y="3680"/>
                </a:lnTo>
                <a:lnTo>
                  <a:pt x="1423" y="3681"/>
                </a:lnTo>
                <a:lnTo>
                  <a:pt x="1430" y="3685"/>
                </a:lnTo>
                <a:lnTo>
                  <a:pt x="1436" y="3691"/>
                </a:lnTo>
                <a:lnTo>
                  <a:pt x="1442" y="3705"/>
                </a:lnTo>
                <a:lnTo>
                  <a:pt x="1463" y="3718"/>
                </a:lnTo>
                <a:lnTo>
                  <a:pt x="1468" y="3724"/>
                </a:lnTo>
                <a:lnTo>
                  <a:pt x="1471" y="3732"/>
                </a:lnTo>
                <a:lnTo>
                  <a:pt x="1482" y="3745"/>
                </a:lnTo>
                <a:lnTo>
                  <a:pt x="1481" y="3752"/>
                </a:lnTo>
                <a:lnTo>
                  <a:pt x="1482" y="3761"/>
                </a:lnTo>
                <a:lnTo>
                  <a:pt x="1487" y="3767"/>
                </a:lnTo>
                <a:lnTo>
                  <a:pt x="1494" y="3764"/>
                </a:lnTo>
                <a:lnTo>
                  <a:pt x="1494" y="3757"/>
                </a:lnTo>
                <a:lnTo>
                  <a:pt x="1493" y="3748"/>
                </a:lnTo>
                <a:lnTo>
                  <a:pt x="1494" y="3741"/>
                </a:lnTo>
                <a:lnTo>
                  <a:pt x="1489" y="3734"/>
                </a:lnTo>
                <a:lnTo>
                  <a:pt x="1494" y="3728"/>
                </a:lnTo>
                <a:lnTo>
                  <a:pt x="1503" y="3726"/>
                </a:lnTo>
                <a:lnTo>
                  <a:pt x="1505" y="3734"/>
                </a:lnTo>
                <a:lnTo>
                  <a:pt x="1511" y="3739"/>
                </a:lnTo>
                <a:lnTo>
                  <a:pt x="1514" y="3747"/>
                </a:lnTo>
                <a:lnTo>
                  <a:pt x="1520" y="3752"/>
                </a:lnTo>
                <a:lnTo>
                  <a:pt x="1536" y="3757"/>
                </a:lnTo>
                <a:lnTo>
                  <a:pt x="1549" y="3766"/>
                </a:lnTo>
                <a:lnTo>
                  <a:pt x="1558" y="3763"/>
                </a:lnTo>
                <a:lnTo>
                  <a:pt x="1578" y="3750"/>
                </a:lnTo>
                <a:lnTo>
                  <a:pt x="1578" y="3741"/>
                </a:lnTo>
                <a:lnTo>
                  <a:pt x="1584" y="3737"/>
                </a:lnTo>
                <a:lnTo>
                  <a:pt x="1590" y="3732"/>
                </a:lnTo>
                <a:lnTo>
                  <a:pt x="1598" y="3731"/>
                </a:lnTo>
                <a:lnTo>
                  <a:pt x="1606" y="3734"/>
                </a:lnTo>
                <a:lnTo>
                  <a:pt x="1606" y="3725"/>
                </a:lnTo>
                <a:lnTo>
                  <a:pt x="1614" y="3725"/>
                </a:lnTo>
                <a:lnTo>
                  <a:pt x="1622" y="3728"/>
                </a:lnTo>
                <a:lnTo>
                  <a:pt x="1629" y="3723"/>
                </a:lnTo>
                <a:lnTo>
                  <a:pt x="1637" y="3728"/>
                </a:lnTo>
                <a:lnTo>
                  <a:pt x="1648" y="3739"/>
                </a:lnTo>
                <a:lnTo>
                  <a:pt x="1662" y="3730"/>
                </a:lnTo>
                <a:lnTo>
                  <a:pt x="1666" y="3723"/>
                </a:lnTo>
                <a:lnTo>
                  <a:pt x="1682" y="3723"/>
                </a:lnTo>
                <a:lnTo>
                  <a:pt x="1689" y="3719"/>
                </a:lnTo>
                <a:lnTo>
                  <a:pt x="1704" y="3725"/>
                </a:lnTo>
                <a:lnTo>
                  <a:pt x="1709" y="3731"/>
                </a:lnTo>
                <a:lnTo>
                  <a:pt x="1710" y="3747"/>
                </a:lnTo>
                <a:lnTo>
                  <a:pt x="1716" y="3753"/>
                </a:lnTo>
                <a:lnTo>
                  <a:pt x="1721" y="3760"/>
                </a:lnTo>
                <a:lnTo>
                  <a:pt x="1737" y="3757"/>
                </a:lnTo>
                <a:lnTo>
                  <a:pt x="1752" y="3761"/>
                </a:lnTo>
                <a:lnTo>
                  <a:pt x="1752" y="3761"/>
                </a:lnTo>
                <a:lnTo>
                  <a:pt x="1754" y="3772"/>
                </a:lnTo>
                <a:lnTo>
                  <a:pt x="1772" y="3771"/>
                </a:lnTo>
                <a:lnTo>
                  <a:pt x="1778" y="3766"/>
                </a:lnTo>
                <a:lnTo>
                  <a:pt x="1785" y="3751"/>
                </a:lnTo>
                <a:lnTo>
                  <a:pt x="1790" y="3745"/>
                </a:lnTo>
                <a:lnTo>
                  <a:pt x="1796" y="3747"/>
                </a:lnTo>
                <a:lnTo>
                  <a:pt x="1807" y="3760"/>
                </a:lnTo>
                <a:lnTo>
                  <a:pt x="1824" y="3761"/>
                </a:lnTo>
                <a:lnTo>
                  <a:pt x="1839" y="3757"/>
                </a:lnTo>
                <a:lnTo>
                  <a:pt x="1847" y="3752"/>
                </a:lnTo>
                <a:lnTo>
                  <a:pt x="1863" y="3747"/>
                </a:lnTo>
                <a:lnTo>
                  <a:pt x="1874" y="3709"/>
                </a:lnTo>
                <a:lnTo>
                  <a:pt x="1877" y="3702"/>
                </a:lnTo>
                <a:lnTo>
                  <a:pt x="1872" y="3696"/>
                </a:lnTo>
                <a:lnTo>
                  <a:pt x="1870" y="3692"/>
                </a:lnTo>
                <a:lnTo>
                  <a:pt x="1856" y="3691"/>
                </a:lnTo>
                <a:lnTo>
                  <a:pt x="1840" y="3689"/>
                </a:lnTo>
                <a:lnTo>
                  <a:pt x="1834" y="3682"/>
                </a:lnTo>
                <a:lnTo>
                  <a:pt x="1831" y="3677"/>
                </a:lnTo>
                <a:lnTo>
                  <a:pt x="1813" y="3674"/>
                </a:lnTo>
                <a:lnTo>
                  <a:pt x="1806" y="3671"/>
                </a:lnTo>
                <a:lnTo>
                  <a:pt x="1807" y="3662"/>
                </a:lnTo>
                <a:lnTo>
                  <a:pt x="1802" y="3655"/>
                </a:lnTo>
                <a:lnTo>
                  <a:pt x="1786" y="3653"/>
                </a:lnTo>
                <a:lnTo>
                  <a:pt x="1788" y="3644"/>
                </a:lnTo>
                <a:lnTo>
                  <a:pt x="1795" y="3642"/>
                </a:lnTo>
                <a:lnTo>
                  <a:pt x="1807" y="3632"/>
                </a:lnTo>
                <a:lnTo>
                  <a:pt x="1823" y="3626"/>
                </a:lnTo>
                <a:lnTo>
                  <a:pt x="1837" y="3617"/>
                </a:lnTo>
                <a:lnTo>
                  <a:pt x="1840" y="3611"/>
                </a:lnTo>
                <a:lnTo>
                  <a:pt x="1842" y="3602"/>
                </a:lnTo>
                <a:lnTo>
                  <a:pt x="1823" y="3575"/>
                </a:lnTo>
                <a:lnTo>
                  <a:pt x="1831" y="3572"/>
                </a:lnTo>
                <a:lnTo>
                  <a:pt x="1838" y="3565"/>
                </a:lnTo>
                <a:lnTo>
                  <a:pt x="1839" y="3558"/>
                </a:lnTo>
                <a:lnTo>
                  <a:pt x="1845" y="3553"/>
                </a:lnTo>
                <a:lnTo>
                  <a:pt x="1854" y="3552"/>
                </a:lnTo>
                <a:lnTo>
                  <a:pt x="1863" y="3553"/>
                </a:lnTo>
                <a:lnTo>
                  <a:pt x="1870" y="3552"/>
                </a:lnTo>
                <a:lnTo>
                  <a:pt x="1877" y="3554"/>
                </a:lnTo>
                <a:lnTo>
                  <a:pt x="1893" y="3554"/>
                </a:lnTo>
                <a:lnTo>
                  <a:pt x="1902" y="3551"/>
                </a:lnTo>
                <a:lnTo>
                  <a:pt x="1904" y="3543"/>
                </a:lnTo>
                <a:lnTo>
                  <a:pt x="1901" y="3537"/>
                </a:lnTo>
                <a:lnTo>
                  <a:pt x="1886" y="3529"/>
                </a:lnTo>
                <a:lnTo>
                  <a:pt x="1854" y="3524"/>
                </a:lnTo>
                <a:lnTo>
                  <a:pt x="1850" y="3518"/>
                </a:lnTo>
                <a:lnTo>
                  <a:pt x="1852" y="3509"/>
                </a:lnTo>
                <a:lnTo>
                  <a:pt x="1859" y="3509"/>
                </a:lnTo>
                <a:lnTo>
                  <a:pt x="1866" y="3506"/>
                </a:lnTo>
                <a:lnTo>
                  <a:pt x="1871" y="3499"/>
                </a:lnTo>
                <a:lnTo>
                  <a:pt x="1865" y="3494"/>
                </a:lnTo>
                <a:lnTo>
                  <a:pt x="1858" y="3498"/>
                </a:lnTo>
                <a:lnTo>
                  <a:pt x="1842" y="3498"/>
                </a:lnTo>
                <a:lnTo>
                  <a:pt x="1842" y="3489"/>
                </a:lnTo>
                <a:lnTo>
                  <a:pt x="1844" y="3482"/>
                </a:lnTo>
                <a:lnTo>
                  <a:pt x="1849" y="3476"/>
                </a:lnTo>
                <a:lnTo>
                  <a:pt x="1838" y="3463"/>
                </a:lnTo>
                <a:lnTo>
                  <a:pt x="1854" y="3463"/>
                </a:lnTo>
                <a:lnTo>
                  <a:pt x="1859" y="3457"/>
                </a:lnTo>
                <a:lnTo>
                  <a:pt x="1867" y="3457"/>
                </a:lnTo>
                <a:lnTo>
                  <a:pt x="1872" y="3463"/>
                </a:lnTo>
                <a:lnTo>
                  <a:pt x="1880" y="3462"/>
                </a:lnTo>
                <a:lnTo>
                  <a:pt x="1888" y="3463"/>
                </a:lnTo>
                <a:lnTo>
                  <a:pt x="1896" y="3461"/>
                </a:lnTo>
                <a:lnTo>
                  <a:pt x="1920" y="3461"/>
                </a:lnTo>
                <a:lnTo>
                  <a:pt x="1925" y="3468"/>
                </a:lnTo>
                <a:lnTo>
                  <a:pt x="1935" y="3456"/>
                </a:lnTo>
                <a:lnTo>
                  <a:pt x="1942" y="3452"/>
                </a:lnTo>
                <a:lnTo>
                  <a:pt x="1958" y="3454"/>
                </a:lnTo>
                <a:lnTo>
                  <a:pt x="1966" y="3449"/>
                </a:lnTo>
                <a:lnTo>
                  <a:pt x="1973" y="3446"/>
                </a:lnTo>
                <a:lnTo>
                  <a:pt x="1987" y="3436"/>
                </a:lnTo>
                <a:lnTo>
                  <a:pt x="1994" y="3439"/>
                </a:lnTo>
                <a:lnTo>
                  <a:pt x="2000" y="3444"/>
                </a:lnTo>
                <a:lnTo>
                  <a:pt x="2008" y="3444"/>
                </a:lnTo>
                <a:lnTo>
                  <a:pt x="2010" y="3436"/>
                </a:lnTo>
                <a:lnTo>
                  <a:pt x="2027" y="3432"/>
                </a:lnTo>
                <a:lnTo>
                  <a:pt x="2033" y="3428"/>
                </a:lnTo>
                <a:lnTo>
                  <a:pt x="2042" y="3427"/>
                </a:lnTo>
                <a:lnTo>
                  <a:pt x="2049" y="3424"/>
                </a:lnTo>
                <a:lnTo>
                  <a:pt x="2057" y="3424"/>
                </a:lnTo>
                <a:lnTo>
                  <a:pt x="2064" y="3427"/>
                </a:lnTo>
                <a:lnTo>
                  <a:pt x="2069" y="3419"/>
                </a:lnTo>
                <a:lnTo>
                  <a:pt x="2070" y="3412"/>
                </a:lnTo>
                <a:lnTo>
                  <a:pt x="2074" y="3403"/>
                </a:lnTo>
                <a:lnTo>
                  <a:pt x="2081" y="3400"/>
                </a:lnTo>
                <a:lnTo>
                  <a:pt x="2089" y="3398"/>
                </a:lnTo>
                <a:lnTo>
                  <a:pt x="2096" y="3402"/>
                </a:lnTo>
                <a:lnTo>
                  <a:pt x="2114" y="3396"/>
                </a:lnTo>
                <a:lnTo>
                  <a:pt x="2114" y="3397"/>
                </a:lnTo>
                <a:lnTo>
                  <a:pt x="2151" y="3387"/>
                </a:lnTo>
                <a:lnTo>
                  <a:pt x="2183" y="3384"/>
                </a:lnTo>
                <a:lnTo>
                  <a:pt x="2211" y="3375"/>
                </a:lnTo>
                <a:lnTo>
                  <a:pt x="2218" y="3369"/>
                </a:lnTo>
                <a:lnTo>
                  <a:pt x="2226" y="3370"/>
                </a:lnTo>
                <a:lnTo>
                  <a:pt x="2234" y="3368"/>
                </a:lnTo>
                <a:lnTo>
                  <a:pt x="2238" y="3362"/>
                </a:lnTo>
                <a:lnTo>
                  <a:pt x="2238" y="3353"/>
                </a:lnTo>
                <a:lnTo>
                  <a:pt x="2238" y="3346"/>
                </a:lnTo>
                <a:lnTo>
                  <a:pt x="2247" y="3347"/>
                </a:lnTo>
                <a:lnTo>
                  <a:pt x="2254" y="3344"/>
                </a:lnTo>
                <a:lnTo>
                  <a:pt x="2259" y="3338"/>
                </a:lnTo>
                <a:lnTo>
                  <a:pt x="2265" y="3333"/>
                </a:lnTo>
                <a:lnTo>
                  <a:pt x="2274" y="3333"/>
                </a:lnTo>
                <a:lnTo>
                  <a:pt x="2279" y="3326"/>
                </a:lnTo>
                <a:lnTo>
                  <a:pt x="2286" y="3326"/>
                </a:lnTo>
                <a:lnTo>
                  <a:pt x="2293" y="3332"/>
                </a:lnTo>
                <a:lnTo>
                  <a:pt x="2300" y="3330"/>
                </a:lnTo>
                <a:lnTo>
                  <a:pt x="2307" y="3333"/>
                </a:lnTo>
                <a:lnTo>
                  <a:pt x="2316" y="3331"/>
                </a:lnTo>
                <a:lnTo>
                  <a:pt x="2323" y="3335"/>
                </a:lnTo>
                <a:lnTo>
                  <a:pt x="2328" y="3341"/>
                </a:lnTo>
                <a:lnTo>
                  <a:pt x="2342" y="3349"/>
                </a:lnTo>
                <a:lnTo>
                  <a:pt x="2349" y="3346"/>
                </a:lnTo>
                <a:lnTo>
                  <a:pt x="2355" y="3341"/>
                </a:lnTo>
                <a:lnTo>
                  <a:pt x="2371" y="3338"/>
                </a:lnTo>
                <a:lnTo>
                  <a:pt x="2379" y="3341"/>
                </a:lnTo>
                <a:lnTo>
                  <a:pt x="2385" y="3347"/>
                </a:lnTo>
                <a:lnTo>
                  <a:pt x="2388" y="3354"/>
                </a:lnTo>
                <a:lnTo>
                  <a:pt x="2390" y="3370"/>
                </a:lnTo>
                <a:lnTo>
                  <a:pt x="2388" y="3379"/>
                </a:lnTo>
                <a:lnTo>
                  <a:pt x="2391" y="3386"/>
                </a:lnTo>
                <a:lnTo>
                  <a:pt x="2403" y="3397"/>
                </a:lnTo>
                <a:lnTo>
                  <a:pt x="2399" y="3403"/>
                </a:lnTo>
                <a:lnTo>
                  <a:pt x="2401" y="3420"/>
                </a:lnTo>
                <a:lnTo>
                  <a:pt x="2396" y="3427"/>
                </a:lnTo>
                <a:lnTo>
                  <a:pt x="2391" y="3433"/>
                </a:lnTo>
                <a:lnTo>
                  <a:pt x="2394" y="3440"/>
                </a:lnTo>
                <a:lnTo>
                  <a:pt x="2397" y="3448"/>
                </a:lnTo>
                <a:lnTo>
                  <a:pt x="2413" y="3444"/>
                </a:lnTo>
                <a:lnTo>
                  <a:pt x="2420" y="3449"/>
                </a:lnTo>
                <a:lnTo>
                  <a:pt x="2428" y="3448"/>
                </a:lnTo>
                <a:lnTo>
                  <a:pt x="2431" y="3439"/>
                </a:lnTo>
                <a:lnTo>
                  <a:pt x="2439" y="3439"/>
                </a:lnTo>
                <a:lnTo>
                  <a:pt x="2446" y="3441"/>
                </a:lnTo>
                <a:lnTo>
                  <a:pt x="2449" y="3433"/>
                </a:lnTo>
                <a:lnTo>
                  <a:pt x="2449" y="3425"/>
                </a:lnTo>
                <a:lnTo>
                  <a:pt x="2456" y="3427"/>
                </a:lnTo>
                <a:lnTo>
                  <a:pt x="2460" y="3434"/>
                </a:lnTo>
                <a:lnTo>
                  <a:pt x="2462" y="3443"/>
                </a:lnTo>
                <a:lnTo>
                  <a:pt x="2467" y="3448"/>
                </a:lnTo>
                <a:lnTo>
                  <a:pt x="2465" y="3455"/>
                </a:lnTo>
                <a:lnTo>
                  <a:pt x="2463" y="3463"/>
                </a:lnTo>
                <a:lnTo>
                  <a:pt x="2479" y="3465"/>
                </a:lnTo>
                <a:lnTo>
                  <a:pt x="2477" y="3457"/>
                </a:lnTo>
                <a:lnTo>
                  <a:pt x="2472" y="3451"/>
                </a:lnTo>
                <a:lnTo>
                  <a:pt x="2479" y="3448"/>
                </a:lnTo>
                <a:lnTo>
                  <a:pt x="2495" y="3451"/>
                </a:lnTo>
                <a:lnTo>
                  <a:pt x="2503" y="3456"/>
                </a:lnTo>
                <a:lnTo>
                  <a:pt x="2508" y="3462"/>
                </a:lnTo>
                <a:lnTo>
                  <a:pt x="2516" y="3466"/>
                </a:lnTo>
                <a:lnTo>
                  <a:pt x="2523" y="3466"/>
                </a:lnTo>
                <a:lnTo>
                  <a:pt x="2527" y="3459"/>
                </a:lnTo>
                <a:lnTo>
                  <a:pt x="2535" y="3455"/>
                </a:lnTo>
                <a:lnTo>
                  <a:pt x="2537" y="3463"/>
                </a:lnTo>
                <a:lnTo>
                  <a:pt x="2537" y="3471"/>
                </a:lnTo>
                <a:lnTo>
                  <a:pt x="2528" y="3473"/>
                </a:lnTo>
                <a:lnTo>
                  <a:pt x="2522" y="3478"/>
                </a:lnTo>
                <a:lnTo>
                  <a:pt x="2517" y="3486"/>
                </a:lnTo>
                <a:lnTo>
                  <a:pt x="2515" y="3493"/>
                </a:lnTo>
                <a:lnTo>
                  <a:pt x="2516" y="3502"/>
                </a:lnTo>
                <a:lnTo>
                  <a:pt x="2521" y="3508"/>
                </a:lnTo>
                <a:lnTo>
                  <a:pt x="2528" y="3508"/>
                </a:lnTo>
                <a:lnTo>
                  <a:pt x="2533" y="3502"/>
                </a:lnTo>
                <a:lnTo>
                  <a:pt x="2548" y="3495"/>
                </a:lnTo>
                <a:lnTo>
                  <a:pt x="2555" y="3498"/>
                </a:lnTo>
                <a:lnTo>
                  <a:pt x="2564" y="3498"/>
                </a:lnTo>
                <a:lnTo>
                  <a:pt x="2570" y="3503"/>
                </a:lnTo>
                <a:lnTo>
                  <a:pt x="2578" y="3503"/>
                </a:lnTo>
                <a:lnTo>
                  <a:pt x="2575" y="3495"/>
                </a:lnTo>
                <a:lnTo>
                  <a:pt x="2580" y="3489"/>
                </a:lnTo>
                <a:lnTo>
                  <a:pt x="2589" y="3488"/>
                </a:lnTo>
                <a:lnTo>
                  <a:pt x="2598" y="3477"/>
                </a:lnTo>
                <a:lnTo>
                  <a:pt x="2614" y="3475"/>
                </a:lnTo>
                <a:lnTo>
                  <a:pt x="2627" y="3463"/>
                </a:lnTo>
                <a:lnTo>
                  <a:pt x="2633" y="3449"/>
                </a:lnTo>
                <a:lnTo>
                  <a:pt x="2639" y="3444"/>
                </a:lnTo>
                <a:lnTo>
                  <a:pt x="2648" y="3445"/>
                </a:lnTo>
                <a:lnTo>
                  <a:pt x="2664" y="3441"/>
                </a:lnTo>
                <a:lnTo>
                  <a:pt x="2671" y="3439"/>
                </a:lnTo>
                <a:lnTo>
                  <a:pt x="2675" y="3432"/>
                </a:lnTo>
                <a:lnTo>
                  <a:pt x="2691" y="3430"/>
                </a:lnTo>
                <a:lnTo>
                  <a:pt x="2704" y="3422"/>
                </a:lnTo>
                <a:lnTo>
                  <a:pt x="2708" y="3429"/>
                </a:lnTo>
                <a:lnTo>
                  <a:pt x="2709" y="3436"/>
                </a:lnTo>
                <a:lnTo>
                  <a:pt x="2704" y="3444"/>
                </a:lnTo>
                <a:lnTo>
                  <a:pt x="2697" y="3446"/>
                </a:lnTo>
                <a:lnTo>
                  <a:pt x="2689" y="3446"/>
                </a:lnTo>
                <a:lnTo>
                  <a:pt x="2688" y="345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173" name="Группа 7172"/>
          <p:cNvGrpSpPr/>
          <p:nvPr/>
        </p:nvGrpSpPr>
        <p:grpSpPr>
          <a:xfrm>
            <a:off x="224910" y="868157"/>
            <a:ext cx="3461088" cy="1322413"/>
            <a:chOff x="224911" y="1054777"/>
            <a:chExt cx="3017864" cy="1322413"/>
          </a:xfrm>
        </p:grpSpPr>
        <p:pic>
          <p:nvPicPr>
            <p:cNvPr id="7172" name="Picture 4" descr="https://static.tildacdn.com/tild3466-6232-4635-a663-333139643632/--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11" y="1054777"/>
              <a:ext cx="1335771" cy="1322413"/>
            </a:xfrm>
            <a:prstGeom prst="rect">
              <a:avLst/>
            </a:prstGeom>
            <a:noFill/>
          </p:spPr>
        </p:pic>
        <p:sp>
          <p:nvSpPr>
            <p:cNvPr id="7171" name="TextBox 7170"/>
            <p:cNvSpPr txBox="1"/>
            <p:nvPr/>
          </p:nvSpPr>
          <p:spPr>
            <a:xfrm>
              <a:off x="1776053" y="1069652"/>
              <a:ext cx="1466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Поданные заявления</a:t>
              </a:r>
            </a:p>
            <a:p>
              <a:pPr algn="ctr"/>
              <a:endParaRPr lang="ru-RU" sz="1000" dirty="0" smtClean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120 515 </a:t>
              </a:r>
              <a:r>
                <a:rPr lang="ru-RU" dirty="0" err="1" smtClean="0">
                  <a:solidFill>
                    <a:srgbClr val="FF0000"/>
                  </a:solidFill>
                </a:rPr>
                <a:t>ед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75" name="Группа 7174"/>
          <p:cNvGrpSpPr/>
          <p:nvPr/>
        </p:nvGrpSpPr>
        <p:grpSpPr>
          <a:xfrm>
            <a:off x="367139" y="2510695"/>
            <a:ext cx="3318859" cy="1200329"/>
            <a:chOff x="367139" y="2697315"/>
            <a:chExt cx="3105651" cy="1200329"/>
          </a:xfrm>
        </p:grpSpPr>
        <p:pic>
          <p:nvPicPr>
            <p:cNvPr id="7174" name="Picture 6" descr="https://www.ieac.ru/netcat_files/news/spiski_postupivshi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" y="2697316"/>
              <a:ext cx="1351791" cy="120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1718930" y="2697315"/>
              <a:ext cx="1753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Приняты на </a:t>
              </a:r>
            </a:p>
            <a:p>
              <a:pPr algn="ctr"/>
              <a:r>
                <a:rPr lang="ru-RU" dirty="0" smtClean="0"/>
                <a:t>1 курс 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22 044 чел. – БФ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12 562 чел - ВБФ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77" name="Группа 7176"/>
          <p:cNvGrpSpPr/>
          <p:nvPr/>
        </p:nvGrpSpPr>
        <p:grpSpPr>
          <a:xfrm>
            <a:off x="255366" y="4077267"/>
            <a:ext cx="3746630" cy="923330"/>
            <a:chOff x="416430" y="4249084"/>
            <a:chExt cx="2893870" cy="923330"/>
          </a:xfrm>
        </p:grpSpPr>
        <p:pic>
          <p:nvPicPr>
            <p:cNvPr id="7176" name="Picture 8" descr="https://gas-kvas.com/uploads/posts/2023-02/1675466083_gas-kvas-com-p-fonovii-risunok-yege-3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0" y="4302509"/>
              <a:ext cx="1234973" cy="8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" name="TextBox 7168"/>
            <p:cNvSpPr txBox="1"/>
            <p:nvPr/>
          </p:nvSpPr>
          <p:spPr>
            <a:xfrm>
              <a:off x="1093057" y="4302509"/>
              <a:ext cx="526765" cy="30777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F0000"/>
                  </a:solidFill>
                </a:rPr>
                <a:t>???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51402" y="4249084"/>
              <a:ext cx="1658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Средний балл ЕГЭ</a:t>
              </a:r>
              <a:endParaRPr lang="ru-RU" dirty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Бакалавры – 63,9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Специалисты – 67,7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7178" name="TextBox 7177"/>
          <p:cNvSpPr txBox="1"/>
          <p:nvPr/>
        </p:nvSpPr>
        <p:spPr>
          <a:xfrm>
            <a:off x="3938432" y="2431248"/>
            <a:ext cx="7640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Число обучающихся по направлению «Строительство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с учетом всех курсов на территории РФ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Бакалавры - 95 398 </a:t>
            </a:r>
            <a:r>
              <a:rPr lang="ru-RU" dirty="0" smtClean="0">
                <a:solidFill>
                  <a:srgbClr val="FF0000"/>
                </a:solidFill>
              </a:rPr>
              <a:t>человек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>
                <a:solidFill>
                  <a:srgbClr val="FF0000"/>
                </a:solidFill>
              </a:rPr>
              <a:t>Специалитет</a:t>
            </a:r>
            <a:r>
              <a:rPr lang="ru-RU" dirty="0">
                <a:solidFill>
                  <a:srgbClr val="FF0000"/>
                </a:solidFill>
              </a:rPr>
              <a:t> – 9 383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Магистратура – 20 910 человек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38" y="5733578"/>
            <a:ext cx="1679003" cy="111451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13651" y="5256770"/>
            <a:ext cx="3172347" cy="1200329"/>
            <a:chOff x="513651" y="5443390"/>
            <a:chExt cx="3172347" cy="1200329"/>
          </a:xfrm>
        </p:grpSpPr>
        <p:grpSp>
          <p:nvGrpSpPr>
            <p:cNvPr id="7168" name="Группа 7167"/>
            <p:cNvGrpSpPr/>
            <p:nvPr/>
          </p:nvGrpSpPr>
          <p:grpSpPr>
            <a:xfrm>
              <a:off x="513651" y="5711675"/>
              <a:ext cx="1255485" cy="914485"/>
              <a:chOff x="665798" y="4468747"/>
              <a:chExt cx="1255485" cy="914485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665798" y="4468747"/>
                <a:ext cx="857948" cy="759083"/>
                <a:chOff x="4508685" y="3399108"/>
                <a:chExt cx="4680736" cy="3658216"/>
              </a:xfrm>
            </p:grpSpPr>
            <p:sp>
              <p:nvSpPr>
                <p:cNvPr id="166" name="Freeform 7"/>
                <p:cNvSpPr>
                  <a:spLocks noEditPoints="1"/>
                </p:cNvSpPr>
                <p:nvPr/>
              </p:nvSpPr>
              <p:spPr bwMode="auto">
                <a:xfrm>
                  <a:off x="6199455" y="3590616"/>
                  <a:ext cx="1497163" cy="3466708"/>
                </a:xfrm>
                <a:custGeom>
                  <a:avLst/>
                  <a:gdLst>
                    <a:gd name="T0" fmla="*/ 625 w 693"/>
                    <a:gd name="T1" fmla="*/ 1522 h 1641"/>
                    <a:gd name="T2" fmla="*/ 520 w 693"/>
                    <a:gd name="T3" fmla="*/ 985 h 1641"/>
                    <a:gd name="T4" fmla="*/ 498 w 693"/>
                    <a:gd name="T5" fmla="*/ 789 h 1641"/>
                    <a:gd name="T6" fmla="*/ 532 w 693"/>
                    <a:gd name="T7" fmla="*/ 760 h 1641"/>
                    <a:gd name="T8" fmla="*/ 571 w 693"/>
                    <a:gd name="T9" fmla="*/ 506 h 1641"/>
                    <a:gd name="T10" fmla="*/ 505 w 693"/>
                    <a:gd name="T11" fmla="*/ 282 h 1641"/>
                    <a:gd name="T12" fmla="*/ 394 w 693"/>
                    <a:gd name="T13" fmla="*/ 243 h 1641"/>
                    <a:gd name="T14" fmla="*/ 344 w 693"/>
                    <a:gd name="T15" fmla="*/ 214 h 1641"/>
                    <a:gd name="T16" fmla="*/ 341 w 693"/>
                    <a:gd name="T17" fmla="*/ 204 h 1641"/>
                    <a:gd name="T18" fmla="*/ 354 w 693"/>
                    <a:gd name="T19" fmla="*/ 65 h 1641"/>
                    <a:gd name="T20" fmla="*/ 313 w 693"/>
                    <a:gd name="T21" fmla="*/ 0 h 1641"/>
                    <a:gd name="T22" fmla="*/ 228 w 693"/>
                    <a:gd name="T23" fmla="*/ 24 h 1641"/>
                    <a:gd name="T24" fmla="*/ 214 w 693"/>
                    <a:gd name="T25" fmla="*/ 121 h 1641"/>
                    <a:gd name="T26" fmla="*/ 240 w 693"/>
                    <a:gd name="T27" fmla="*/ 200 h 1641"/>
                    <a:gd name="T28" fmla="*/ 240 w 693"/>
                    <a:gd name="T29" fmla="*/ 215 h 1641"/>
                    <a:gd name="T30" fmla="*/ 147 w 693"/>
                    <a:gd name="T31" fmla="*/ 272 h 1641"/>
                    <a:gd name="T32" fmla="*/ 22 w 693"/>
                    <a:gd name="T33" fmla="*/ 531 h 1641"/>
                    <a:gd name="T34" fmla="*/ 113 w 693"/>
                    <a:gd name="T35" fmla="*/ 777 h 1641"/>
                    <a:gd name="T36" fmla="*/ 143 w 693"/>
                    <a:gd name="T37" fmla="*/ 802 h 1641"/>
                    <a:gd name="T38" fmla="*/ 220 w 693"/>
                    <a:gd name="T39" fmla="*/ 1183 h 1641"/>
                    <a:gd name="T40" fmla="*/ 267 w 693"/>
                    <a:gd name="T41" fmla="*/ 1470 h 1641"/>
                    <a:gd name="T42" fmla="*/ 231 w 693"/>
                    <a:gd name="T43" fmla="*/ 1602 h 1641"/>
                    <a:gd name="T44" fmla="*/ 343 w 693"/>
                    <a:gd name="T45" fmla="*/ 1595 h 1641"/>
                    <a:gd name="T46" fmla="*/ 351 w 693"/>
                    <a:gd name="T47" fmla="*/ 1504 h 1641"/>
                    <a:gd name="T48" fmla="*/ 342 w 693"/>
                    <a:gd name="T49" fmla="*/ 1327 h 1641"/>
                    <a:gd name="T50" fmla="*/ 334 w 693"/>
                    <a:gd name="T51" fmla="*/ 1168 h 1641"/>
                    <a:gd name="T52" fmla="*/ 372 w 693"/>
                    <a:gd name="T53" fmla="*/ 991 h 1641"/>
                    <a:gd name="T54" fmla="*/ 495 w 693"/>
                    <a:gd name="T55" fmla="*/ 1455 h 1641"/>
                    <a:gd name="T56" fmla="*/ 553 w 693"/>
                    <a:gd name="T57" fmla="*/ 1595 h 1641"/>
                    <a:gd name="T58" fmla="*/ 693 w 693"/>
                    <a:gd name="T59" fmla="*/ 1628 h 1641"/>
                    <a:gd name="T60" fmla="*/ 115 w 693"/>
                    <a:gd name="T61" fmla="*/ 608 h 1641"/>
                    <a:gd name="T62" fmla="*/ 125 w 693"/>
                    <a:gd name="T63" fmla="*/ 524 h 1641"/>
                    <a:gd name="T64" fmla="*/ 395 w 693"/>
                    <a:gd name="T65" fmla="*/ 690 h 1641"/>
                    <a:gd name="T66" fmla="*/ 314 w 693"/>
                    <a:gd name="T67" fmla="*/ 307 h 1641"/>
                    <a:gd name="T68" fmla="*/ 280 w 693"/>
                    <a:gd name="T69" fmla="*/ 291 h 1641"/>
                    <a:gd name="T70" fmla="*/ 295 w 693"/>
                    <a:gd name="T71" fmla="*/ 485 h 1641"/>
                    <a:gd name="T72" fmla="*/ 274 w 693"/>
                    <a:gd name="T73" fmla="*/ 687 h 1641"/>
                    <a:gd name="T74" fmla="*/ 235 w 693"/>
                    <a:gd name="T75" fmla="*/ 542 h 1641"/>
                    <a:gd name="T76" fmla="*/ 248 w 693"/>
                    <a:gd name="T77" fmla="*/ 225 h 1641"/>
                    <a:gd name="T78" fmla="*/ 334 w 693"/>
                    <a:gd name="T79" fmla="*/ 227 h 1641"/>
                    <a:gd name="T80" fmla="*/ 381 w 693"/>
                    <a:gd name="T81" fmla="*/ 413 h 1641"/>
                    <a:gd name="T82" fmla="*/ 411 w 693"/>
                    <a:gd name="T83" fmla="*/ 689 h 1641"/>
                    <a:gd name="T84" fmla="*/ 473 w 693"/>
                    <a:gd name="T85" fmla="*/ 485 h 1641"/>
                    <a:gd name="T86" fmla="*/ 501 w 693"/>
                    <a:gd name="T87" fmla="*/ 576 h 1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3" h="1641">
                      <a:moveTo>
                        <a:pt x="669" y="1590"/>
                      </a:moveTo>
                      <a:cubicBezTo>
                        <a:pt x="650" y="1579"/>
                        <a:pt x="636" y="1550"/>
                        <a:pt x="629" y="1542"/>
                      </a:cubicBezTo>
                      <a:cubicBezTo>
                        <a:pt x="622" y="1535"/>
                        <a:pt x="631" y="1537"/>
                        <a:pt x="625" y="1522"/>
                      </a:cubicBezTo>
                      <a:cubicBezTo>
                        <a:pt x="619" y="1507"/>
                        <a:pt x="600" y="1419"/>
                        <a:pt x="597" y="1391"/>
                      </a:cubicBezTo>
                      <a:cubicBezTo>
                        <a:pt x="593" y="1362"/>
                        <a:pt x="595" y="1265"/>
                        <a:pt x="582" y="1219"/>
                      </a:cubicBezTo>
                      <a:cubicBezTo>
                        <a:pt x="568" y="1173"/>
                        <a:pt x="526" y="1025"/>
                        <a:pt x="520" y="985"/>
                      </a:cubicBezTo>
                      <a:cubicBezTo>
                        <a:pt x="514" y="944"/>
                        <a:pt x="505" y="903"/>
                        <a:pt x="505" y="881"/>
                      </a:cubicBezTo>
                      <a:cubicBezTo>
                        <a:pt x="505" y="858"/>
                        <a:pt x="503" y="843"/>
                        <a:pt x="496" y="827"/>
                      </a:cubicBezTo>
                      <a:cubicBezTo>
                        <a:pt x="490" y="811"/>
                        <a:pt x="498" y="789"/>
                        <a:pt x="498" y="789"/>
                      </a:cubicBezTo>
                      <a:cubicBezTo>
                        <a:pt x="498" y="789"/>
                        <a:pt x="514" y="801"/>
                        <a:pt x="524" y="810"/>
                      </a:cubicBezTo>
                      <a:cubicBezTo>
                        <a:pt x="534" y="819"/>
                        <a:pt x="534" y="805"/>
                        <a:pt x="529" y="785"/>
                      </a:cubicBezTo>
                      <a:cubicBezTo>
                        <a:pt x="524" y="765"/>
                        <a:pt x="527" y="754"/>
                        <a:pt x="532" y="760"/>
                      </a:cubicBezTo>
                      <a:cubicBezTo>
                        <a:pt x="537" y="767"/>
                        <a:pt x="541" y="728"/>
                        <a:pt x="553" y="705"/>
                      </a:cubicBezTo>
                      <a:cubicBezTo>
                        <a:pt x="566" y="681"/>
                        <a:pt x="593" y="633"/>
                        <a:pt x="587" y="606"/>
                      </a:cubicBezTo>
                      <a:cubicBezTo>
                        <a:pt x="581" y="578"/>
                        <a:pt x="578" y="530"/>
                        <a:pt x="571" y="506"/>
                      </a:cubicBezTo>
                      <a:cubicBezTo>
                        <a:pt x="563" y="483"/>
                        <a:pt x="556" y="441"/>
                        <a:pt x="547" y="415"/>
                      </a:cubicBezTo>
                      <a:cubicBezTo>
                        <a:pt x="538" y="389"/>
                        <a:pt x="540" y="376"/>
                        <a:pt x="529" y="350"/>
                      </a:cubicBezTo>
                      <a:cubicBezTo>
                        <a:pt x="517" y="324"/>
                        <a:pt x="505" y="295"/>
                        <a:pt x="505" y="282"/>
                      </a:cubicBezTo>
                      <a:cubicBezTo>
                        <a:pt x="505" y="275"/>
                        <a:pt x="502" y="269"/>
                        <a:pt x="491" y="265"/>
                      </a:cubicBezTo>
                      <a:cubicBezTo>
                        <a:pt x="483" y="261"/>
                        <a:pt x="469" y="258"/>
                        <a:pt x="449" y="255"/>
                      </a:cubicBezTo>
                      <a:cubicBezTo>
                        <a:pt x="428" y="252"/>
                        <a:pt x="409" y="248"/>
                        <a:pt x="394" y="243"/>
                      </a:cubicBezTo>
                      <a:cubicBezTo>
                        <a:pt x="393" y="243"/>
                        <a:pt x="392" y="242"/>
                        <a:pt x="391" y="242"/>
                      </a:cubicBezTo>
                      <a:cubicBezTo>
                        <a:pt x="391" y="242"/>
                        <a:pt x="390" y="242"/>
                        <a:pt x="390" y="242"/>
                      </a:cubicBezTo>
                      <a:cubicBezTo>
                        <a:pt x="370" y="235"/>
                        <a:pt x="344" y="214"/>
                        <a:pt x="344" y="214"/>
                      </a:cubicBezTo>
                      <a:cubicBezTo>
                        <a:pt x="336" y="225"/>
                        <a:pt x="336" y="225"/>
                        <a:pt x="336" y="225"/>
                      </a:cubicBezTo>
                      <a:cubicBezTo>
                        <a:pt x="339" y="221"/>
                        <a:pt x="341" y="218"/>
                        <a:pt x="344" y="214"/>
                      </a:cubicBezTo>
                      <a:cubicBezTo>
                        <a:pt x="341" y="211"/>
                        <a:pt x="336" y="204"/>
                        <a:pt x="341" y="204"/>
                      </a:cubicBezTo>
                      <a:cubicBezTo>
                        <a:pt x="352" y="203"/>
                        <a:pt x="354" y="159"/>
                        <a:pt x="360" y="146"/>
                      </a:cubicBezTo>
                      <a:cubicBezTo>
                        <a:pt x="366" y="133"/>
                        <a:pt x="364" y="124"/>
                        <a:pt x="360" y="112"/>
                      </a:cubicBezTo>
                      <a:cubicBezTo>
                        <a:pt x="356" y="101"/>
                        <a:pt x="364" y="84"/>
                        <a:pt x="354" y="65"/>
                      </a:cubicBezTo>
                      <a:cubicBezTo>
                        <a:pt x="344" y="47"/>
                        <a:pt x="358" y="24"/>
                        <a:pt x="344" y="22"/>
                      </a:cubicBezTo>
                      <a:cubicBezTo>
                        <a:pt x="330" y="20"/>
                        <a:pt x="335" y="3"/>
                        <a:pt x="322" y="3"/>
                      </a:cubicBezTo>
                      <a:cubicBezTo>
                        <a:pt x="318" y="3"/>
                        <a:pt x="315" y="2"/>
                        <a:pt x="313" y="0"/>
                      </a:cubicBezTo>
                      <a:cubicBezTo>
                        <a:pt x="302" y="21"/>
                        <a:pt x="285" y="14"/>
                        <a:pt x="285" y="14"/>
                      </a:cubicBezTo>
                      <a:cubicBezTo>
                        <a:pt x="259" y="8"/>
                        <a:pt x="242" y="14"/>
                        <a:pt x="230" y="23"/>
                      </a:cubicBezTo>
                      <a:cubicBezTo>
                        <a:pt x="230" y="23"/>
                        <a:pt x="229" y="24"/>
                        <a:pt x="228" y="24"/>
                      </a:cubicBezTo>
                      <a:cubicBezTo>
                        <a:pt x="213" y="38"/>
                        <a:pt x="208" y="57"/>
                        <a:pt x="208" y="58"/>
                      </a:cubicBezTo>
                      <a:cubicBezTo>
                        <a:pt x="207" y="65"/>
                        <a:pt x="206" y="72"/>
                        <a:pt x="206" y="77"/>
                      </a:cubicBezTo>
                      <a:cubicBezTo>
                        <a:pt x="208" y="95"/>
                        <a:pt x="213" y="113"/>
                        <a:pt x="214" y="121"/>
                      </a:cubicBezTo>
                      <a:cubicBezTo>
                        <a:pt x="215" y="128"/>
                        <a:pt x="219" y="158"/>
                        <a:pt x="225" y="158"/>
                      </a:cubicBezTo>
                      <a:cubicBezTo>
                        <a:pt x="231" y="158"/>
                        <a:pt x="233" y="159"/>
                        <a:pt x="233" y="159"/>
                      </a:cubicBezTo>
                      <a:cubicBezTo>
                        <a:pt x="233" y="159"/>
                        <a:pt x="240" y="182"/>
                        <a:pt x="240" y="200"/>
                      </a:cubicBezTo>
                      <a:cubicBezTo>
                        <a:pt x="240" y="208"/>
                        <a:pt x="240" y="212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24" y="238"/>
                        <a:pt x="206" y="246"/>
                      </a:cubicBezTo>
                      <a:cubicBezTo>
                        <a:pt x="188" y="255"/>
                        <a:pt x="162" y="268"/>
                        <a:pt x="147" y="272"/>
                      </a:cubicBezTo>
                      <a:cubicBezTo>
                        <a:pt x="136" y="275"/>
                        <a:pt x="124" y="279"/>
                        <a:pt x="115" y="285"/>
                      </a:cubicBezTo>
                      <a:cubicBezTo>
                        <a:pt x="103" y="293"/>
                        <a:pt x="93" y="305"/>
                        <a:pt x="89" y="326"/>
                      </a:cubicBezTo>
                      <a:cubicBezTo>
                        <a:pt x="82" y="365"/>
                        <a:pt x="42" y="495"/>
                        <a:pt x="22" y="531"/>
                      </a:cubicBezTo>
                      <a:cubicBezTo>
                        <a:pt x="3" y="567"/>
                        <a:pt x="0" y="616"/>
                        <a:pt x="20" y="646"/>
                      </a:cubicBezTo>
                      <a:cubicBezTo>
                        <a:pt x="39" y="676"/>
                        <a:pt x="86" y="750"/>
                        <a:pt x="93" y="760"/>
                      </a:cubicBezTo>
                      <a:cubicBezTo>
                        <a:pt x="100" y="770"/>
                        <a:pt x="102" y="778"/>
                        <a:pt x="113" y="777"/>
                      </a:cubicBezTo>
                      <a:cubicBezTo>
                        <a:pt x="113" y="777"/>
                        <a:pt x="114" y="776"/>
                        <a:pt x="115" y="776"/>
                      </a:cubicBezTo>
                      <a:cubicBezTo>
                        <a:pt x="124" y="776"/>
                        <a:pt x="130" y="777"/>
                        <a:pt x="130" y="777"/>
                      </a:cubicBezTo>
                      <a:cubicBezTo>
                        <a:pt x="130" y="777"/>
                        <a:pt x="135" y="796"/>
                        <a:pt x="143" y="802"/>
                      </a:cubicBezTo>
                      <a:cubicBezTo>
                        <a:pt x="151" y="808"/>
                        <a:pt x="161" y="828"/>
                        <a:pt x="163" y="821"/>
                      </a:cubicBezTo>
                      <a:cubicBezTo>
                        <a:pt x="166" y="814"/>
                        <a:pt x="173" y="872"/>
                        <a:pt x="180" y="903"/>
                      </a:cubicBezTo>
                      <a:cubicBezTo>
                        <a:pt x="187" y="934"/>
                        <a:pt x="220" y="1152"/>
                        <a:pt x="220" y="1183"/>
                      </a:cubicBezTo>
                      <a:cubicBezTo>
                        <a:pt x="220" y="1214"/>
                        <a:pt x="232" y="1246"/>
                        <a:pt x="231" y="1268"/>
                      </a:cubicBezTo>
                      <a:cubicBezTo>
                        <a:pt x="230" y="1291"/>
                        <a:pt x="235" y="1349"/>
                        <a:pt x="236" y="1381"/>
                      </a:cubicBezTo>
                      <a:cubicBezTo>
                        <a:pt x="237" y="1413"/>
                        <a:pt x="267" y="1447"/>
                        <a:pt x="267" y="1470"/>
                      </a:cubicBezTo>
                      <a:cubicBezTo>
                        <a:pt x="267" y="1494"/>
                        <a:pt x="260" y="1505"/>
                        <a:pt x="263" y="1519"/>
                      </a:cubicBezTo>
                      <a:cubicBezTo>
                        <a:pt x="267" y="1532"/>
                        <a:pt x="266" y="1542"/>
                        <a:pt x="251" y="1558"/>
                      </a:cubicBezTo>
                      <a:cubicBezTo>
                        <a:pt x="236" y="1574"/>
                        <a:pt x="230" y="1589"/>
                        <a:pt x="231" y="1602"/>
                      </a:cubicBezTo>
                      <a:cubicBezTo>
                        <a:pt x="232" y="1614"/>
                        <a:pt x="236" y="1619"/>
                        <a:pt x="266" y="1620"/>
                      </a:cubicBezTo>
                      <a:cubicBezTo>
                        <a:pt x="296" y="1621"/>
                        <a:pt x="324" y="1613"/>
                        <a:pt x="324" y="1605"/>
                      </a:cubicBezTo>
                      <a:cubicBezTo>
                        <a:pt x="324" y="1598"/>
                        <a:pt x="334" y="1595"/>
                        <a:pt x="343" y="1595"/>
                      </a:cubicBezTo>
                      <a:cubicBezTo>
                        <a:pt x="351" y="1595"/>
                        <a:pt x="350" y="1587"/>
                        <a:pt x="346" y="1569"/>
                      </a:cubicBezTo>
                      <a:cubicBezTo>
                        <a:pt x="343" y="1552"/>
                        <a:pt x="330" y="1528"/>
                        <a:pt x="338" y="1531"/>
                      </a:cubicBezTo>
                      <a:cubicBezTo>
                        <a:pt x="345" y="1533"/>
                        <a:pt x="351" y="1528"/>
                        <a:pt x="351" y="1504"/>
                      </a:cubicBezTo>
                      <a:cubicBezTo>
                        <a:pt x="351" y="1479"/>
                        <a:pt x="355" y="1471"/>
                        <a:pt x="344" y="1457"/>
                      </a:cubicBezTo>
                      <a:cubicBezTo>
                        <a:pt x="333" y="1442"/>
                        <a:pt x="335" y="1415"/>
                        <a:pt x="338" y="1392"/>
                      </a:cubicBezTo>
                      <a:cubicBezTo>
                        <a:pt x="340" y="1370"/>
                        <a:pt x="348" y="1354"/>
                        <a:pt x="342" y="1327"/>
                      </a:cubicBezTo>
                      <a:cubicBezTo>
                        <a:pt x="335" y="1299"/>
                        <a:pt x="334" y="1266"/>
                        <a:pt x="338" y="1252"/>
                      </a:cubicBezTo>
                      <a:cubicBezTo>
                        <a:pt x="342" y="1239"/>
                        <a:pt x="339" y="1222"/>
                        <a:pt x="329" y="1211"/>
                      </a:cubicBezTo>
                      <a:cubicBezTo>
                        <a:pt x="319" y="1200"/>
                        <a:pt x="334" y="1180"/>
                        <a:pt x="334" y="1168"/>
                      </a:cubicBezTo>
                      <a:cubicBezTo>
                        <a:pt x="334" y="1156"/>
                        <a:pt x="330" y="1104"/>
                        <a:pt x="337" y="1052"/>
                      </a:cubicBezTo>
                      <a:cubicBezTo>
                        <a:pt x="343" y="999"/>
                        <a:pt x="344" y="960"/>
                        <a:pt x="345" y="946"/>
                      </a:cubicBezTo>
                      <a:cubicBezTo>
                        <a:pt x="346" y="933"/>
                        <a:pt x="354" y="939"/>
                        <a:pt x="372" y="991"/>
                      </a:cubicBezTo>
                      <a:cubicBezTo>
                        <a:pt x="391" y="1043"/>
                        <a:pt x="438" y="1205"/>
                        <a:pt x="447" y="1241"/>
                      </a:cubicBezTo>
                      <a:cubicBezTo>
                        <a:pt x="454" y="1272"/>
                        <a:pt x="480" y="1385"/>
                        <a:pt x="491" y="1436"/>
                      </a:cubicBezTo>
                      <a:cubicBezTo>
                        <a:pt x="493" y="1444"/>
                        <a:pt x="494" y="1451"/>
                        <a:pt x="495" y="1455"/>
                      </a:cubicBezTo>
                      <a:cubicBezTo>
                        <a:pt x="501" y="1486"/>
                        <a:pt x="509" y="1548"/>
                        <a:pt x="517" y="1548"/>
                      </a:cubicBezTo>
                      <a:cubicBezTo>
                        <a:pt x="526" y="1548"/>
                        <a:pt x="524" y="1554"/>
                        <a:pt x="525" y="1572"/>
                      </a:cubicBezTo>
                      <a:cubicBezTo>
                        <a:pt x="526" y="1589"/>
                        <a:pt x="543" y="1592"/>
                        <a:pt x="553" y="1595"/>
                      </a:cubicBezTo>
                      <a:cubicBezTo>
                        <a:pt x="563" y="1599"/>
                        <a:pt x="566" y="1589"/>
                        <a:pt x="566" y="1589"/>
                      </a:cubicBezTo>
                      <a:cubicBezTo>
                        <a:pt x="566" y="1589"/>
                        <a:pt x="582" y="1623"/>
                        <a:pt x="610" y="1626"/>
                      </a:cubicBezTo>
                      <a:cubicBezTo>
                        <a:pt x="639" y="1630"/>
                        <a:pt x="693" y="1641"/>
                        <a:pt x="693" y="1628"/>
                      </a:cubicBezTo>
                      <a:cubicBezTo>
                        <a:pt x="693" y="1614"/>
                        <a:pt x="687" y="1602"/>
                        <a:pt x="669" y="1590"/>
                      </a:cubicBezTo>
                      <a:close/>
                      <a:moveTo>
                        <a:pt x="128" y="644"/>
                      </a:moveTo>
                      <a:cubicBezTo>
                        <a:pt x="128" y="632"/>
                        <a:pt x="122" y="619"/>
                        <a:pt x="115" y="608"/>
                      </a:cubicBezTo>
                      <a:cubicBezTo>
                        <a:pt x="105" y="594"/>
                        <a:pt x="95" y="582"/>
                        <a:pt x="99" y="575"/>
                      </a:cubicBezTo>
                      <a:cubicBezTo>
                        <a:pt x="105" y="563"/>
                        <a:pt x="110" y="563"/>
                        <a:pt x="115" y="554"/>
                      </a:cubicBezTo>
                      <a:cubicBezTo>
                        <a:pt x="118" y="549"/>
                        <a:pt x="121" y="541"/>
                        <a:pt x="125" y="524"/>
                      </a:cubicBezTo>
                      <a:cubicBezTo>
                        <a:pt x="124" y="559"/>
                        <a:pt x="136" y="611"/>
                        <a:pt x="128" y="644"/>
                      </a:cubicBezTo>
                      <a:close/>
                      <a:moveTo>
                        <a:pt x="411" y="689"/>
                      </a:moveTo>
                      <a:cubicBezTo>
                        <a:pt x="407" y="690"/>
                        <a:pt x="402" y="690"/>
                        <a:pt x="395" y="690"/>
                      </a:cubicBezTo>
                      <a:cubicBezTo>
                        <a:pt x="395" y="685"/>
                        <a:pt x="395" y="680"/>
                        <a:pt x="393" y="674"/>
                      </a:cubicBezTo>
                      <a:cubicBezTo>
                        <a:pt x="389" y="655"/>
                        <a:pt x="367" y="523"/>
                        <a:pt x="351" y="448"/>
                      </a:cubicBezTo>
                      <a:cubicBezTo>
                        <a:pt x="335" y="373"/>
                        <a:pt x="318" y="317"/>
                        <a:pt x="314" y="307"/>
                      </a:cubicBezTo>
                      <a:cubicBezTo>
                        <a:pt x="310" y="297"/>
                        <a:pt x="323" y="293"/>
                        <a:pt x="323" y="293"/>
                      </a:cubicBezTo>
                      <a:cubicBezTo>
                        <a:pt x="299" y="269"/>
                        <a:pt x="299" y="269"/>
                        <a:pt x="299" y="269"/>
                      </a:cubicBezTo>
                      <a:cubicBezTo>
                        <a:pt x="288" y="274"/>
                        <a:pt x="280" y="291"/>
                        <a:pt x="280" y="291"/>
                      </a:cubicBezTo>
                      <a:cubicBezTo>
                        <a:pt x="280" y="291"/>
                        <a:pt x="292" y="299"/>
                        <a:pt x="294" y="307"/>
                      </a:cubicBezTo>
                      <a:cubicBezTo>
                        <a:pt x="296" y="315"/>
                        <a:pt x="292" y="325"/>
                        <a:pt x="286" y="343"/>
                      </a:cubicBezTo>
                      <a:cubicBezTo>
                        <a:pt x="281" y="362"/>
                        <a:pt x="288" y="443"/>
                        <a:pt x="295" y="485"/>
                      </a:cubicBezTo>
                      <a:cubicBezTo>
                        <a:pt x="302" y="527"/>
                        <a:pt x="315" y="621"/>
                        <a:pt x="323" y="669"/>
                      </a:cubicBezTo>
                      <a:cubicBezTo>
                        <a:pt x="324" y="677"/>
                        <a:pt x="326" y="683"/>
                        <a:pt x="327" y="689"/>
                      </a:cubicBezTo>
                      <a:cubicBezTo>
                        <a:pt x="308" y="688"/>
                        <a:pt x="289" y="687"/>
                        <a:pt x="274" y="687"/>
                      </a:cubicBezTo>
                      <a:cubicBezTo>
                        <a:pt x="232" y="687"/>
                        <a:pt x="191" y="692"/>
                        <a:pt x="191" y="692"/>
                      </a:cubicBezTo>
                      <a:cubicBezTo>
                        <a:pt x="191" y="692"/>
                        <a:pt x="199" y="672"/>
                        <a:pt x="212" y="643"/>
                      </a:cubicBezTo>
                      <a:cubicBezTo>
                        <a:pt x="224" y="615"/>
                        <a:pt x="226" y="589"/>
                        <a:pt x="235" y="542"/>
                      </a:cubicBezTo>
                      <a:cubicBezTo>
                        <a:pt x="245" y="495"/>
                        <a:pt x="237" y="463"/>
                        <a:pt x="237" y="406"/>
                      </a:cubicBezTo>
                      <a:cubicBezTo>
                        <a:pt x="237" y="361"/>
                        <a:pt x="234" y="300"/>
                        <a:pt x="231" y="263"/>
                      </a:cubicBezTo>
                      <a:cubicBezTo>
                        <a:pt x="231" y="257"/>
                        <a:pt x="231" y="235"/>
                        <a:pt x="248" y="225"/>
                      </a:cubicBezTo>
                      <a:cubicBezTo>
                        <a:pt x="257" y="236"/>
                        <a:pt x="268" y="248"/>
                        <a:pt x="281" y="257"/>
                      </a:cubicBezTo>
                      <a:cubicBezTo>
                        <a:pt x="304" y="273"/>
                        <a:pt x="306" y="261"/>
                        <a:pt x="320" y="244"/>
                      </a:cubicBezTo>
                      <a:cubicBezTo>
                        <a:pt x="326" y="237"/>
                        <a:pt x="330" y="232"/>
                        <a:pt x="334" y="227"/>
                      </a:cubicBezTo>
                      <a:cubicBezTo>
                        <a:pt x="334" y="227"/>
                        <a:pt x="334" y="227"/>
                        <a:pt x="334" y="227"/>
                      </a:cubicBezTo>
                      <a:cubicBezTo>
                        <a:pt x="353" y="218"/>
                        <a:pt x="370" y="255"/>
                        <a:pt x="370" y="255"/>
                      </a:cubicBezTo>
                      <a:cubicBezTo>
                        <a:pt x="382" y="288"/>
                        <a:pt x="381" y="349"/>
                        <a:pt x="381" y="413"/>
                      </a:cubicBezTo>
                      <a:cubicBezTo>
                        <a:pt x="381" y="478"/>
                        <a:pt x="393" y="542"/>
                        <a:pt x="406" y="589"/>
                      </a:cubicBezTo>
                      <a:cubicBezTo>
                        <a:pt x="418" y="636"/>
                        <a:pt x="437" y="678"/>
                        <a:pt x="437" y="678"/>
                      </a:cubicBezTo>
                      <a:cubicBezTo>
                        <a:pt x="437" y="678"/>
                        <a:pt x="426" y="684"/>
                        <a:pt x="411" y="689"/>
                      </a:cubicBezTo>
                      <a:close/>
                      <a:moveTo>
                        <a:pt x="491" y="631"/>
                      </a:moveTo>
                      <a:cubicBezTo>
                        <a:pt x="489" y="627"/>
                        <a:pt x="490" y="600"/>
                        <a:pt x="484" y="579"/>
                      </a:cubicBezTo>
                      <a:cubicBezTo>
                        <a:pt x="477" y="556"/>
                        <a:pt x="474" y="524"/>
                        <a:pt x="473" y="485"/>
                      </a:cubicBezTo>
                      <a:cubicBezTo>
                        <a:pt x="473" y="485"/>
                        <a:pt x="482" y="518"/>
                        <a:pt x="491" y="538"/>
                      </a:cubicBezTo>
                      <a:cubicBezTo>
                        <a:pt x="495" y="547"/>
                        <a:pt x="498" y="553"/>
                        <a:pt x="501" y="553"/>
                      </a:cubicBezTo>
                      <a:cubicBezTo>
                        <a:pt x="511" y="556"/>
                        <a:pt x="512" y="570"/>
                        <a:pt x="501" y="576"/>
                      </a:cubicBezTo>
                      <a:cubicBezTo>
                        <a:pt x="490" y="582"/>
                        <a:pt x="498" y="624"/>
                        <a:pt x="493" y="630"/>
                      </a:cubicBezTo>
                      <a:cubicBezTo>
                        <a:pt x="492" y="631"/>
                        <a:pt x="491" y="631"/>
                        <a:pt x="491" y="63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4"/>
                <p:cNvSpPr>
                  <a:spLocks noEditPoints="1"/>
                </p:cNvSpPr>
                <p:nvPr/>
              </p:nvSpPr>
              <p:spPr bwMode="auto">
                <a:xfrm>
                  <a:off x="5189707" y="3616259"/>
                  <a:ext cx="1067207" cy="3260574"/>
                </a:xfrm>
                <a:custGeom>
                  <a:avLst/>
                  <a:gdLst>
                    <a:gd name="T0" fmla="*/ 379 w 386"/>
                    <a:gd name="T1" fmla="*/ 464 h 1210"/>
                    <a:gd name="T2" fmla="*/ 364 w 386"/>
                    <a:gd name="T3" fmla="*/ 267 h 1210"/>
                    <a:gd name="T4" fmla="*/ 269 w 386"/>
                    <a:gd name="T5" fmla="*/ 191 h 1210"/>
                    <a:gd name="T6" fmla="*/ 251 w 386"/>
                    <a:gd name="T7" fmla="*/ 145 h 1210"/>
                    <a:gd name="T8" fmla="*/ 266 w 386"/>
                    <a:gd name="T9" fmla="*/ 116 h 1210"/>
                    <a:gd name="T10" fmla="*/ 263 w 386"/>
                    <a:gd name="T11" fmla="*/ 82 h 1210"/>
                    <a:gd name="T12" fmla="*/ 205 w 386"/>
                    <a:gd name="T13" fmla="*/ 0 h 1210"/>
                    <a:gd name="T14" fmla="*/ 155 w 386"/>
                    <a:gd name="T15" fmla="*/ 90 h 1210"/>
                    <a:gd name="T16" fmla="*/ 174 w 386"/>
                    <a:gd name="T17" fmla="*/ 126 h 1210"/>
                    <a:gd name="T18" fmla="*/ 176 w 386"/>
                    <a:gd name="T19" fmla="*/ 167 h 1210"/>
                    <a:gd name="T20" fmla="*/ 177 w 386"/>
                    <a:gd name="T21" fmla="*/ 167 h 1210"/>
                    <a:gd name="T22" fmla="*/ 156 w 386"/>
                    <a:gd name="T23" fmla="*/ 186 h 1210"/>
                    <a:gd name="T24" fmla="*/ 99 w 386"/>
                    <a:gd name="T25" fmla="*/ 207 h 1210"/>
                    <a:gd name="T26" fmla="*/ 57 w 386"/>
                    <a:gd name="T27" fmla="*/ 370 h 1210"/>
                    <a:gd name="T28" fmla="*/ 38 w 386"/>
                    <a:gd name="T29" fmla="*/ 604 h 1210"/>
                    <a:gd name="T30" fmla="*/ 68 w 386"/>
                    <a:gd name="T31" fmla="*/ 598 h 1210"/>
                    <a:gd name="T32" fmla="*/ 68 w 386"/>
                    <a:gd name="T33" fmla="*/ 607 h 1210"/>
                    <a:gd name="T34" fmla="*/ 41 w 386"/>
                    <a:gd name="T35" fmla="*/ 619 h 1210"/>
                    <a:gd name="T36" fmla="*/ 47 w 386"/>
                    <a:gd name="T37" fmla="*/ 662 h 1210"/>
                    <a:gd name="T38" fmla="*/ 3 w 386"/>
                    <a:gd name="T39" fmla="*/ 849 h 1210"/>
                    <a:gd name="T40" fmla="*/ 99 w 386"/>
                    <a:gd name="T41" fmla="*/ 898 h 1210"/>
                    <a:gd name="T42" fmla="*/ 118 w 386"/>
                    <a:gd name="T43" fmla="*/ 899 h 1210"/>
                    <a:gd name="T44" fmla="*/ 127 w 386"/>
                    <a:gd name="T45" fmla="*/ 1051 h 1210"/>
                    <a:gd name="T46" fmla="*/ 118 w 386"/>
                    <a:gd name="T47" fmla="*/ 1153 h 1210"/>
                    <a:gd name="T48" fmla="*/ 181 w 386"/>
                    <a:gd name="T49" fmla="*/ 1159 h 1210"/>
                    <a:gd name="T50" fmla="*/ 194 w 386"/>
                    <a:gd name="T51" fmla="*/ 1084 h 1210"/>
                    <a:gd name="T52" fmla="*/ 192 w 386"/>
                    <a:gd name="T53" fmla="*/ 968 h 1210"/>
                    <a:gd name="T54" fmla="*/ 222 w 386"/>
                    <a:gd name="T55" fmla="*/ 712 h 1210"/>
                    <a:gd name="T56" fmla="*/ 252 w 386"/>
                    <a:gd name="T57" fmla="*/ 767 h 1210"/>
                    <a:gd name="T58" fmla="*/ 285 w 386"/>
                    <a:gd name="T59" fmla="*/ 1024 h 1210"/>
                    <a:gd name="T60" fmla="*/ 277 w 386"/>
                    <a:gd name="T61" fmla="*/ 1067 h 1210"/>
                    <a:gd name="T62" fmla="*/ 298 w 386"/>
                    <a:gd name="T63" fmla="*/ 1146 h 1210"/>
                    <a:gd name="T64" fmla="*/ 355 w 386"/>
                    <a:gd name="T65" fmla="*/ 1205 h 1210"/>
                    <a:gd name="T66" fmla="*/ 347 w 386"/>
                    <a:gd name="T67" fmla="*/ 1105 h 1210"/>
                    <a:gd name="T68" fmla="*/ 351 w 386"/>
                    <a:gd name="T69" fmla="*/ 1046 h 1210"/>
                    <a:gd name="T70" fmla="*/ 356 w 386"/>
                    <a:gd name="T71" fmla="*/ 829 h 1210"/>
                    <a:gd name="T72" fmla="*/ 354 w 386"/>
                    <a:gd name="T73" fmla="*/ 603 h 1210"/>
                    <a:gd name="T74" fmla="*/ 367 w 386"/>
                    <a:gd name="T75" fmla="*/ 565 h 1210"/>
                    <a:gd name="T76" fmla="*/ 109 w 386"/>
                    <a:gd name="T77" fmla="*/ 669 h 1210"/>
                    <a:gd name="T78" fmla="*/ 91 w 386"/>
                    <a:gd name="T79" fmla="*/ 666 h 1210"/>
                    <a:gd name="T80" fmla="*/ 90 w 386"/>
                    <a:gd name="T81" fmla="*/ 617 h 1210"/>
                    <a:gd name="T82" fmla="*/ 101 w 386"/>
                    <a:gd name="T83" fmla="*/ 628 h 1210"/>
                    <a:gd name="T84" fmla="*/ 108 w 386"/>
                    <a:gd name="T85" fmla="*/ 649 h 1210"/>
                    <a:gd name="T86" fmla="*/ 223 w 386"/>
                    <a:gd name="T87" fmla="*/ 505 h 1210"/>
                    <a:gd name="T88" fmla="*/ 221 w 386"/>
                    <a:gd name="T89" fmla="*/ 232 h 1210"/>
                    <a:gd name="T90" fmla="*/ 215 w 386"/>
                    <a:gd name="T91" fmla="*/ 208 h 1210"/>
                    <a:gd name="T92" fmla="*/ 205 w 386"/>
                    <a:gd name="T93" fmla="*/ 231 h 1210"/>
                    <a:gd name="T94" fmla="*/ 199 w 386"/>
                    <a:gd name="T95" fmla="*/ 505 h 1210"/>
                    <a:gd name="T96" fmla="*/ 190 w 386"/>
                    <a:gd name="T97" fmla="*/ 325 h 1210"/>
                    <a:gd name="T98" fmla="*/ 173 w 386"/>
                    <a:gd name="T99" fmla="*/ 188 h 1210"/>
                    <a:gd name="T100" fmla="*/ 182 w 386"/>
                    <a:gd name="T101" fmla="*/ 176 h 1210"/>
                    <a:gd name="T102" fmla="*/ 248 w 386"/>
                    <a:gd name="T103" fmla="*/ 179 h 1210"/>
                    <a:gd name="T104" fmla="*/ 259 w 386"/>
                    <a:gd name="T105" fmla="*/ 196 h 1210"/>
                    <a:gd name="T106" fmla="*/ 258 w 386"/>
                    <a:gd name="T107" fmla="*/ 201 h 1210"/>
                    <a:gd name="T108" fmla="*/ 260 w 386"/>
                    <a:gd name="T109" fmla="*/ 256 h 1210"/>
                    <a:gd name="T110" fmla="*/ 301 w 386"/>
                    <a:gd name="T111" fmla="*/ 488 h 1210"/>
                    <a:gd name="T112" fmla="*/ 360 w 386"/>
                    <a:gd name="T113" fmla="*/ 585 h 1210"/>
                    <a:gd name="T114" fmla="*/ 328 w 386"/>
                    <a:gd name="T115" fmla="*/ 554 h 1210"/>
                    <a:gd name="T116" fmla="*/ 360 w 386"/>
                    <a:gd name="T117" fmla="*/ 585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86" h="1210">
                      <a:moveTo>
                        <a:pt x="379" y="512"/>
                      </a:moveTo>
                      <a:cubicBezTo>
                        <a:pt x="385" y="497"/>
                        <a:pt x="386" y="471"/>
                        <a:pt x="379" y="464"/>
                      </a:cubicBezTo>
                      <a:cubicBezTo>
                        <a:pt x="372" y="456"/>
                        <a:pt x="383" y="413"/>
                        <a:pt x="376" y="380"/>
                      </a:cubicBezTo>
                      <a:cubicBezTo>
                        <a:pt x="370" y="347"/>
                        <a:pt x="365" y="295"/>
                        <a:pt x="364" y="267"/>
                      </a:cubicBezTo>
                      <a:cubicBezTo>
                        <a:pt x="364" y="239"/>
                        <a:pt x="362" y="219"/>
                        <a:pt x="326" y="210"/>
                      </a:cubicBezTo>
                      <a:cubicBezTo>
                        <a:pt x="302" y="204"/>
                        <a:pt x="282" y="197"/>
                        <a:pt x="269" y="191"/>
                      </a:cubicBezTo>
                      <a:cubicBezTo>
                        <a:pt x="269" y="191"/>
                        <a:pt x="255" y="179"/>
                        <a:pt x="252" y="168"/>
                      </a:cubicBezTo>
                      <a:cubicBezTo>
                        <a:pt x="251" y="159"/>
                        <a:pt x="251" y="150"/>
                        <a:pt x="251" y="145"/>
                      </a:cubicBezTo>
                      <a:cubicBezTo>
                        <a:pt x="253" y="136"/>
                        <a:pt x="253" y="129"/>
                        <a:pt x="253" y="124"/>
                      </a:cubicBezTo>
                      <a:cubicBezTo>
                        <a:pt x="253" y="118"/>
                        <a:pt x="264" y="126"/>
                        <a:pt x="266" y="116"/>
                      </a:cubicBezTo>
                      <a:cubicBezTo>
                        <a:pt x="269" y="107"/>
                        <a:pt x="271" y="85"/>
                        <a:pt x="269" y="84"/>
                      </a:cubicBezTo>
                      <a:cubicBezTo>
                        <a:pt x="267" y="82"/>
                        <a:pt x="265" y="82"/>
                        <a:pt x="263" y="82"/>
                      </a:cubicBezTo>
                      <a:cubicBezTo>
                        <a:pt x="263" y="79"/>
                        <a:pt x="265" y="59"/>
                        <a:pt x="263" y="38"/>
                      </a:cubicBezTo>
                      <a:cubicBezTo>
                        <a:pt x="262" y="18"/>
                        <a:pt x="242" y="2"/>
                        <a:pt x="205" y="0"/>
                      </a:cubicBezTo>
                      <a:cubicBezTo>
                        <a:pt x="184" y="0"/>
                        <a:pt x="160" y="16"/>
                        <a:pt x="157" y="38"/>
                      </a:cubicBezTo>
                      <a:cubicBezTo>
                        <a:pt x="154" y="60"/>
                        <a:pt x="155" y="90"/>
                        <a:pt x="155" y="90"/>
                      </a:cubicBezTo>
                      <a:cubicBezTo>
                        <a:pt x="155" y="90"/>
                        <a:pt x="148" y="105"/>
                        <a:pt x="154" y="117"/>
                      </a:cubicBezTo>
                      <a:cubicBezTo>
                        <a:pt x="160" y="129"/>
                        <a:pt x="174" y="126"/>
                        <a:pt x="174" y="126"/>
                      </a:cubicBezTo>
                      <a:cubicBezTo>
                        <a:pt x="174" y="126"/>
                        <a:pt x="177" y="145"/>
                        <a:pt x="177" y="155"/>
                      </a:cubicBezTo>
                      <a:cubicBezTo>
                        <a:pt x="177" y="160"/>
                        <a:pt x="177" y="164"/>
                        <a:pt x="176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77" y="167"/>
                        <a:pt x="177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64" y="182"/>
                        <a:pt x="156" y="186"/>
                      </a:cubicBezTo>
                      <a:cubicBezTo>
                        <a:pt x="143" y="192"/>
                        <a:pt x="123" y="200"/>
                        <a:pt x="107" y="205"/>
                      </a:cubicBezTo>
                      <a:cubicBezTo>
                        <a:pt x="104" y="206"/>
                        <a:pt x="102" y="206"/>
                        <a:pt x="99" y="207"/>
                      </a:cubicBezTo>
                      <a:cubicBezTo>
                        <a:pt x="80" y="213"/>
                        <a:pt x="65" y="218"/>
                        <a:pt x="65" y="244"/>
                      </a:cubicBezTo>
                      <a:cubicBezTo>
                        <a:pt x="64" y="274"/>
                        <a:pt x="61" y="331"/>
                        <a:pt x="57" y="370"/>
                      </a:cubicBezTo>
                      <a:cubicBezTo>
                        <a:pt x="53" y="408"/>
                        <a:pt x="41" y="490"/>
                        <a:pt x="41" y="516"/>
                      </a:cubicBezTo>
                      <a:cubicBezTo>
                        <a:pt x="40" y="542"/>
                        <a:pt x="37" y="598"/>
                        <a:pt x="38" y="604"/>
                      </a:cubicBezTo>
                      <a:cubicBezTo>
                        <a:pt x="38" y="609"/>
                        <a:pt x="42" y="609"/>
                        <a:pt x="42" y="615"/>
                      </a:cubicBezTo>
                      <a:cubicBezTo>
                        <a:pt x="43" y="612"/>
                        <a:pt x="48" y="598"/>
                        <a:pt x="68" y="598"/>
                      </a:cubicBezTo>
                      <a:cubicBezTo>
                        <a:pt x="90" y="598"/>
                        <a:pt x="90" y="614"/>
                        <a:pt x="90" y="614"/>
                      </a:cubicBezTo>
                      <a:cubicBezTo>
                        <a:pt x="83" y="607"/>
                        <a:pt x="83" y="607"/>
                        <a:pt x="68" y="607"/>
                      </a:cubicBezTo>
                      <a:cubicBezTo>
                        <a:pt x="54" y="606"/>
                        <a:pt x="43" y="614"/>
                        <a:pt x="42" y="615"/>
                      </a:cubicBezTo>
                      <a:cubicBezTo>
                        <a:pt x="42" y="616"/>
                        <a:pt x="42" y="618"/>
                        <a:pt x="41" y="619"/>
                      </a:cubicBezTo>
                      <a:cubicBezTo>
                        <a:pt x="39" y="630"/>
                        <a:pt x="39" y="639"/>
                        <a:pt x="45" y="646"/>
                      </a:cubicBezTo>
                      <a:cubicBezTo>
                        <a:pt x="50" y="653"/>
                        <a:pt x="47" y="662"/>
                        <a:pt x="47" y="662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cubicBezTo>
                        <a:pt x="3" y="849"/>
                        <a:pt x="3" y="849"/>
                        <a:pt x="3" y="849"/>
                      </a:cubicBezTo>
                      <a:cubicBezTo>
                        <a:pt x="78" y="907"/>
                        <a:pt x="78" y="907"/>
                        <a:pt x="78" y="907"/>
                      </a:cubicBezTo>
                      <a:cubicBezTo>
                        <a:pt x="78" y="907"/>
                        <a:pt x="89" y="899"/>
                        <a:pt x="99" y="898"/>
                      </a:cubicBezTo>
                      <a:cubicBezTo>
                        <a:pt x="100" y="898"/>
                        <a:pt x="101" y="898"/>
                        <a:pt x="101" y="898"/>
                      </a:cubicBezTo>
                      <a:cubicBezTo>
                        <a:pt x="112" y="898"/>
                        <a:pt x="118" y="899"/>
                        <a:pt x="118" y="899"/>
                      </a:cubicBezTo>
                      <a:cubicBezTo>
                        <a:pt x="118" y="899"/>
                        <a:pt x="115" y="955"/>
                        <a:pt x="115" y="977"/>
                      </a:cubicBezTo>
                      <a:cubicBezTo>
                        <a:pt x="115" y="1000"/>
                        <a:pt x="117" y="1035"/>
                        <a:pt x="127" y="1051"/>
                      </a:cubicBezTo>
                      <a:cubicBezTo>
                        <a:pt x="136" y="1067"/>
                        <a:pt x="138" y="1073"/>
                        <a:pt x="138" y="1087"/>
                      </a:cubicBezTo>
                      <a:cubicBezTo>
                        <a:pt x="138" y="1101"/>
                        <a:pt x="117" y="1140"/>
                        <a:pt x="118" y="1153"/>
                      </a:cubicBezTo>
                      <a:cubicBezTo>
                        <a:pt x="118" y="1166"/>
                        <a:pt x="121" y="1186"/>
                        <a:pt x="143" y="1186"/>
                      </a:cubicBezTo>
                      <a:cubicBezTo>
                        <a:pt x="165" y="1185"/>
                        <a:pt x="181" y="1176"/>
                        <a:pt x="181" y="1159"/>
                      </a:cubicBezTo>
                      <a:cubicBezTo>
                        <a:pt x="181" y="1141"/>
                        <a:pt x="178" y="1130"/>
                        <a:pt x="185" y="1124"/>
                      </a:cubicBezTo>
                      <a:cubicBezTo>
                        <a:pt x="193" y="1117"/>
                        <a:pt x="181" y="1101"/>
                        <a:pt x="194" y="1084"/>
                      </a:cubicBezTo>
                      <a:cubicBezTo>
                        <a:pt x="206" y="1067"/>
                        <a:pt x="193" y="1066"/>
                        <a:pt x="196" y="1050"/>
                      </a:cubicBezTo>
                      <a:cubicBezTo>
                        <a:pt x="199" y="1034"/>
                        <a:pt x="193" y="987"/>
                        <a:pt x="192" y="968"/>
                      </a:cubicBezTo>
                      <a:cubicBezTo>
                        <a:pt x="191" y="949"/>
                        <a:pt x="194" y="926"/>
                        <a:pt x="204" y="846"/>
                      </a:cubicBezTo>
                      <a:cubicBezTo>
                        <a:pt x="213" y="765"/>
                        <a:pt x="219" y="729"/>
                        <a:pt x="222" y="712"/>
                      </a:cubicBezTo>
                      <a:cubicBezTo>
                        <a:pt x="225" y="694"/>
                        <a:pt x="229" y="672"/>
                        <a:pt x="229" y="672"/>
                      </a:cubicBezTo>
                      <a:cubicBezTo>
                        <a:pt x="229" y="672"/>
                        <a:pt x="242" y="748"/>
                        <a:pt x="252" y="767"/>
                      </a:cubicBezTo>
                      <a:cubicBezTo>
                        <a:pt x="262" y="785"/>
                        <a:pt x="274" y="879"/>
                        <a:pt x="277" y="907"/>
                      </a:cubicBezTo>
                      <a:cubicBezTo>
                        <a:pt x="280" y="934"/>
                        <a:pt x="278" y="1015"/>
                        <a:pt x="285" y="1024"/>
                      </a:cubicBezTo>
                      <a:cubicBezTo>
                        <a:pt x="291" y="1032"/>
                        <a:pt x="294" y="1044"/>
                        <a:pt x="294" y="1044"/>
                      </a:cubicBezTo>
                      <a:cubicBezTo>
                        <a:pt x="294" y="1044"/>
                        <a:pt x="277" y="1054"/>
                        <a:pt x="277" y="1067"/>
                      </a:cubicBezTo>
                      <a:cubicBezTo>
                        <a:pt x="277" y="1081"/>
                        <a:pt x="290" y="1092"/>
                        <a:pt x="289" y="1110"/>
                      </a:cubicBezTo>
                      <a:cubicBezTo>
                        <a:pt x="289" y="1128"/>
                        <a:pt x="291" y="1143"/>
                        <a:pt x="298" y="1146"/>
                      </a:cubicBezTo>
                      <a:cubicBezTo>
                        <a:pt x="305" y="1150"/>
                        <a:pt x="304" y="1180"/>
                        <a:pt x="313" y="1191"/>
                      </a:cubicBezTo>
                      <a:cubicBezTo>
                        <a:pt x="322" y="1201"/>
                        <a:pt x="337" y="1210"/>
                        <a:pt x="355" y="1205"/>
                      </a:cubicBezTo>
                      <a:cubicBezTo>
                        <a:pt x="373" y="1199"/>
                        <a:pt x="373" y="1175"/>
                        <a:pt x="364" y="1152"/>
                      </a:cubicBezTo>
                      <a:cubicBezTo>
                        <a:pt x="355" y="1129"/>
                        <a:pt x="344" y="1114"/>
                        <a:pt x="347" y="1105"/>
                      </a:cubicBezTo>
                      <a:cubicBezTo>
                        <a:pt x="351" y="1096"/>
                        <a:pt x="354" y="1082"/>
                        <a:pt x="345" y="1073"/>
                      </a:cubicBezTo>
                      <a:cubicBezTo>
                        <a:pt x="336" y="1064"/>
                        <a:pt x="345" y="1054"/>
                        <a:pt x="351" y="1046"/>
                      </a:cubicBezTo>
                      <a:cubicBezTo>
                        <a:pt x="357" y="1038"/>
                        <a:pt x="356" y="1002"/>
                        <a:pt x="356" y="982"/>
                      </a:cubicBezTo>
                      <a:cubicBezTo>
                        <a:pt x="357" y="962"/>
                        <a:pt x="354" y="864"/>
                        <a:pt x="356" y="829"/>
                      </a:cubicBezTo>
                      <a:cubicBezTo>
                        <a:pt x="357" y="793"/>
                        <a:pt x="360" y="685"/>
                        <a:pt x="355" y="655"/>
                      </a:cubicBezTo>
                      <a:cubicBezTo>
                        <a:pt x="350" y="625"/>
                        <a:pt x="354" y="603"/>
                        <a:pt x="354" y="603"/>
                      </a:cubicBezTo>
                      <a:cubicBezTo>
                        <a:pt x="354" y="603"/>
                        <a:pt x="366" y="609"/>
                        <a:pt x="366" y="597"/>
                      </a:cubicBezTo>
                      <a:cubicBezTo>
                        <a:pt x="366" y="586"/>
                        <a:pt x="362" y="584"/>
                        <a:pt x="367" y="565"/>
                      </a:cubicBezTo>
                      <a:cubicBezTo>
                        <a:pt x="372" y="545"/>
                        <a:pt x="373" y="527"/>
                        <a:pt x="379" y="512"/>
                      </a:cubicBezTo>
                      <a:close/>
                      <a:moveTo>
                        <a:pt x="109" y="669"/>
                      </a:moveTo>
                      <a:cubicBezTo>
                        <a:pt x="99" y="668"/>
                        <a:pt x="99" y="668"/>
                        <a:pt x="99" y="668"/>
                      </a:cubicBezTo>
                      <a:cubicBezTo>
                        <a:pt x="91" y="666"/>
                        <a:pt x="91" y="666"/>
                        <a:pt x="91" y="666"/>
                      </a:cubicBezTo>
                      <a:cubicBezTo>
                        <a:pt x="91" y="666"/>
                        <a:pt x="93" y="653"/>
                        <a:pt x="90" y="644"/>
                      </a:cubicBezTo>
                      <a:cubicBezTo>
                        <a:pt x="87" y="635"/>
                        <a:pt x="88" y="627"/>
                        <a:pt x="90" y="617"/>
                      </a:cubicBezTo>
                      <a:cubicBezTo>
                        <a:pt x="90" y="617"/>
                        <a:pt x="93" y="627"/>
                        <a:pt x="99" y="628"/>
                      </a:cubicBezTo>
                      <a:cubicBezTo>
                        <a:pt x="100" y="628"/>
                        <a:pt x="100" y="628"/>
                        <a:pt x="101" y="628"/>
                      </a:cubicBezTo>
                      <a:cubicBezTo>
                        <a:pt x="108" y="628"/>
                        <a:pt x="111" y="629"/>
                        <a:pt x="111" y="629"/>
                      </a:cubicBezTo>
                      <a:cubicBezTo>
                        <a:pt x="111" y="629"/>
                        <a:pt x="108" y="640"/>
                        <a:pt x="108" y="649"/>
                      </a:cubicBezTo>
                      <a:cubicBezTo>
                        <a:pt x="108" y="659"/>
                        <a:pt x="109" y="669"/>
                        <a:pt x="109" y="669"/>
                      </a:cubicBezTo>
                      <a:close/>
                      <a:moveTo>
                        <a:pt x="223" y="505"/>
                      </a:moveTo>
                      <a:cubicBezTo>
                        <a:pt x="225" y="464"/>
                        <a:pt x="224" y="347"/>
                        <a:pt x="223" y="322"/>
                      </a:cubicBezTo>
                      <a:cubicBezTo>
                        <a:pt x="223" y="296"/>
                        <a:pt x="218" y="239"/>
                        <a:pt x="221" y="232"/>
                      </a:cubicBezTo>
                      <a:cubicBezTo>
                        <a:pt x="224" y="224"/>
                        <a:pt x="232" y="218"/>
                        <a:pt x="241" y="223"/>
                      </a:cubicBezTo>
                      <a:cubicBezTo>
                        <a:pt x="241" y="223"/>
                        <a:pt x="231" y="208"/>
                        <a:pt x="215" y="208"/>
                      </a:cubicBezTo>
                      <a:cubicBezTo>
                        <a:pt x="199" y="208"/>
                        <a:pt x="188" y="223"/>
                        <a:pt x="188" y="223"/>
                      </a:cubicBezTo>
                      <a:cubicBezTo>
                        <a:pt x="188" y="223"/>
                        <a:pt x="206" y="219"/>
                        <a:pt x="205" y="231"/>
                      </a:cubicBezTo>
                      <a:cubicBezTo>
                        <a:pt x="205" y="243"/>
                        <a:pt x="199" y="305"/>
                        <a:pt x="199" y="346"/>
                      </a:cubicBezTo>
                      <a:cubicBezTo>
                        <a:pt x="199" y="383"/>
                        <a:pt x="196" y="472"/>
                        <a:pt x="199" y="505"/>
                      </a:cubicBezTo>
                      <a:cubicBezTo>
                        <a:pt x="187" y="504"/>
                        <a:pt x="183" y="503"/>
                        <a:pt x="183" y="503"/>
                      </a:cubicBezTo>
                      <a:cubicBezTo>
                        <a:pt x="183" y="503"/>
                        <a:pt x="194" y="386"/>
                        <a:pt x="190" y="325"/>
                      </a:cubicBezTo>
                      <a:cubicBezTo>
                        <a:pt x="186" y="279"/>
                        <a:pt x="178" y="220"/>
                        <a:pt x="173" y="188"/>
                      </a:cubicBezTo>
                      <a:cubicBezTo>
                        <a:pt x="173" y="188"/>
                        <a:pt x="173" y="188"/>
                        <a:pt x="173" y="188"/>
                      </a:cubicBezTo>
                      <a:cubicBezTo>
                        <a:pt x="173" y="188"/>
                        <a:pt x="178" y="170"/>
                        <a:pt x="182" y="176"/>
                      </a:cubicBezTo>
                      <a:cubicBezTo>
                        <a:pt x="182" y="176"/>
                        <a:pt x="182" y="176"/>
                        <a:pt x="182" y="176"/>
                      </a:cubicBezTo>
                      <a:cubicBezTo>
                        <a:pt x="190" y="189"/>
                        <a:pt x="203" y="204"/>
                        <a:pt x="212" y="204"/>
                      </a:cubicBezTo>
                      <a:cubicBezTo>
                        <a:pt x="222" y="204"/>
                        <a:pt x="238" y="193"/>
                        <a:pt x="248" y="179"/>
                      </a:cubicBezTo>
                      <a:cubicBezTo>
                        <a:pt x="248" y="179"/>
                        <a:pt x="248" y="179"/>
                        <a:pt x="248" y="179"/>
                      </a:cubicBezTo>
                      <a:cubicBezTo>
                        <a:pt x="248" y="179"/>
                        <a:pt x="258" y="182"/>
                        <a:pt x="259" y="196"/>
                      </a:cubicBezTo>
                      <a:cubicBezTo>
                        <a:pt x="259" y="197"/>
                        <a:pt x="258" y="199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13"/>
                        <a:pt x="258" y="230"/>
                        <a:pt x="260" y="256"/>
                      </a:cubicBezTo>
                      <a:cubicBezTo>
                        <a:pt x="263" y="335"/>
                        <a:pt x="277" y="429"/>
                        <a:pt x="284" y="450"/>
                      </a:cubicBezTo>
                      <a:cubicBezTo>
                        <a:pt x="292" y="472"/>
                        <a:pt x="301" y="488"/>
                        <a:pt x="301" y="488"/>
                      </a:cubicBezTo>
                      <a:cubicBezTo>
                        <a:pt x="301" y="488"/>
                        <a:pt x="251" y="504"/>
                        <a:pt x="223" y="505"/>
                      </a:cubicBezTo>
                      <a:close/>
                      <a:moveTo>
                        <a:pt x="360" y="585"/>
                      </a:moveTo>
                      <a:cubicBezTo>
                        <a:pt x="358" y="573"/>
                        <a:pt x="361" y="568"/>
                        <a:pt x="352" y="561"/>
                      </a:cubicBezTo>
                      <a:cubicBezTo>
                        <a:pt x="343" y="554"/>
                        <a:pt x="328" y="554"/>
                        <a:pt x="328" y="554"/>
                      </a:cubicBezTo>
                      <a:cubicBezTo>
                        <a:pt x="328" y="554"/>
                        <a:pt x="350" y="545"/>
                        <a:pt x="360" y="557"/>
                      </a:cubicBezTo>
                      <a:cubicBezTo>
                        <a:pt x="369" y="570"/>
                        <a:pt x="360" y="585"/>
                        <a:pt x="360" y="585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6"/>
                <p:cNvSpPr>
                  <a:spLocks noEditPoints="1"/>
                </p:cNvSpPr>
                <p:nvPr/>
              </p:nvSpPr>
              <p:spPr bwMode="auto">
                <a:xfrm>
                  <a:off x="7414594" y="3543300"/>
                  <a:ext cx="906759" cy="3303996"/>
                </a:xfrm>
                <a:custGeom>
                  <a:avLst/>
                  <a:gdLst>
                    <a:gd name="T0" fmla="*/ 221 w 224"/>
                    <a:gd name="T1" fmla="*/ 237 h 906"/>
                    <a:gd name="T2" fmla="*/ 178 w 224"/>
                    <a:gd name="T3" fmla="*/ 151 h 906"/>
                    <a:gd name="T4" fmla="*/ 161 w 224"/>
                    <a:gd name="T5" fmla="*/ 98 h 906"/>
                    <a:gd name="T6" fmla="*/ 148 w 224"/>
                    <a:gd name="T7" fmla="*/ 36 h 906"/>
                    <a:gd name="T8" fmla="*/ 107 w 224"/>
                    <a:gd name="T9" fmla="*/ 0 h 906"/>
                    <a:gd name="T10" fmla="*/ 63 w 224"/>
                    <a:gd name="T11" fmla="*/ 101 h 906"/>
                    <a:gd name="T12" fmla="*/ 48 w 224"/>
                    <a:gd name="T13" fmla="*/ 145 h 906"/>
                    <a:gd name="T14" fmla="*/ 7 w 224"/>
                    <a:gd name="T15" fmla="*/ 204 h 906"/>
                    <a:gd name="T16" fmla="*/ 2 w 224"/>
                    <a:gd name="T17" fmla="*/ 302 h 906"/>
                    <a:gd name="T18" fmla="*/ 28 w 224"/>
                    <a:gd name="T19" fmla="*/ 360 h 906"/>
                    <a:gd name="T20" fmla="*/ 31 w 224"/>
                    <a:gd name="T21" fmla="*/ 411 h 906"/>
                    <a:gd name="T22" fmla="*/ 35 w 224"/>
                    <a:gd name="T23" fmla="*/ 565 h 906"/>
                    <a:gd name="T24" fmla="*/ 54 w 224"/>
                    <a:gd name="T25" fmla="*/ 607 h 906"/>
                    <a:gd name="T26" fmla="*/ 81 w 224"/>
                    <a:gd name="T27" fmla="*/ 790 h 906"/>
                    <a:gd name="T28" fmla="*/ 89 w 224"/>
                    <a:gd name="T29" fmla="*/ 869 h 906"/>
                    <a:gd name="T30" fmla="*/ 112 w 224"/>
                    <a:gd name="T31" fmla="*/ 906 h 906"/>
                    <a:gd name="T32" fmla="*/ 122 w 224"/>
                    <a:gd name="T33" fmla="*/ 847 h 906"/>
                    <a:gd name="T34" fmla="*/ 157 w 224"/>
                    <a:gd name="T35" fmla="*/ 853 h 906"/>
                    <a:gd name="T36" fmla="*/ 124 w 224"/>
                    <a:gd name="T37" fmla="*/ 764 h 906"/>
                    <a:gd name="T38" fmla="*/ 156 w 224"/>
                    <a:gd name="T39" fmla="*/ 611 h 906"/>
                    <a:gd name="T40" fmla="*/ 166 w 224"/>
                    <a:gd name="T41" fmla="*/ 582 h 906"/>
                    <a:gd name="T42" fmla="*/ 190 w 224"/>
                    <a:gd name="T43" fmla="*/ 474 h 906"/>
                    <a:gd name="T44" fmla="*/ 206 w 224"/>
                    <a:gd name="T45" fmla="*/ 414 h 906"/>
                    <a:gd name="T46" fmla="*/ 192 w 224"/>
                    <a:gd name="T47" fmla="*/ 313 h 906"/>
                    <a:gd name="T48" fmla="*/ 73 w 224"/>
                    <a:gd name="T49" fmla="*/ 279 h 906"/>
                    <a:gd name="T50" fmla="*/ 63 w 224"/>
                    <a:gd name="T51" fmla="*/ 289 h 906"/>
                    <a:gd name="T52" fmla="*/ 73 w 224"/>
                    <a:gd name="T53" fmla="*/ 269 h 906"/>
                    <a:gd name="T54" fmla="*/ 110 w 224"/>
                    <a:gd name="T55" fmla="*/ 621 h 906"/>
                    <a:gd name="T56" fmla="*/ 107 w 224"/>
                    <a:gd name="T57" fmla="*/ 646 h 906"/>
                    <a:gd name="T58" fmla="*/ 104 w 224"/>
                    <a:gd name="T59" fmla="*/ 612 h 906"/>
                    <a:gd name="T60" fmla="*/ 110 w 224"/>
                    <a:gd name="T61" fmla="*/ 580 h 906"/>
                    <a:gd name="T62" fmla="*/ 116 w 224"/>
                    <a:gd name="T63" fmla="*/ 225 h 906"/>
                    <a:gd name="T64" fmla="*/ 91 w 224"/>
                    <a:gd name="T65" fmla="*/ 130 h 906"/>
                    <a:gd name="T66" fmla="*/ 115 w 224"/>
                    <a:gd name="T67" fmla="*/ 200 h 906"/>
                    <a:gd name="T68" fmla="*/ 128 w 224"/>
                    <a:gd name="T69" fmla="*/ 156 h 906"/>
                    <a:gd name="T70" fmla="*/ 143 w 224"/>
                    <a:gd name="T71" fmla="*/ 147 h 906"/>
                    <a:gd name="T72" fmla="*/ 116 w 224"/>
                    <a:gd name="T73" fmla="*/ 225 h 906"/>
                    <a:gd name="T74" fmla="*/ 138 w 224"/>
                    <a:gd name="T75" fmla="*/ 333 h 906"/>
                    <a:gd name="T76" fmla="*/ 149 w 224"/>
                    <a:gd name="T77" fmla="*/ 315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906">
                      <a:moveTo>
                        <a:pt x="215" y="296"/>
                      </a:moveTo>
                      <a:cubicBezTo>
                        <a:pt x="222" y="281"/>
                        <a:pt x="224" y="258"/>
                        <a:pt x="221" y="237"/>
                      </a:cubicBezTo>
                      <a:cubicBezTo>
                        <a:pt x="219" y="217"/>
                        <a:pt x="217" y="187"/>
                        <a:pt x="211" y="170"/>
                      </a:cubicBezTo>
                      <a:cubicBezTo>
                        <a:pt x="204" y="152"/>
                        <a:pt x="178" y="151"/>
                        <a:pt x="178" y="151"/>
                      </a:cubicBezTo>
                      <a:cubicBezTo>
                        <a:pt x="178" y="151"/>
                        <a:pt x="180" y="142"/>
                        <a:pt x="172" y="133"/>
                      </a:cubicBezTo>
                      <a:cubicBezTo>
                        <a:pt x="164" y="124"/>
                        <a:pt x="163" y="113"/>
                        <a:pt x="161" y="98"/>
                      </a:cubicBezTo>
                      <a:cubicBezTo>
                        <a:pt x="159" y="82"/>
                        <a:pt x="155" y="72"/>
                        <a:pt x="155" y="62"/>
                      </a:cubicBezTo>
                      <a:cubicBezTo>
                        <a:pt x="155" y="52"/>
                        <a:pt x="152" y="53"/>
                        <a:pt x="148" y="36"/>
                      </a:cubicBezTo>
                      <a:cubicBezTo>
                        <a:pt x="144" y="19"/>
                        <a:pt x="127" y="0"/>
                        <a:pt x="107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75" y="0"/>
                        <a:pt x="67" y="48"/>
                        <a:pt x="64" y="64"/>
                      </a:cubicBezTo>
                      <a:cubicBezTo>
                        <a:pt x="62" y="79"/>
                        <a:pt x="58" y="89"/>
                        <a:pt x="63" y="101"/>
                      </a:cubicBezTo>
                      <a:cubicBezTo>
                        <a:pt x="68" y="113"/>
                        <a:pt x="62" y="116"/>
                        <a:pt x="50" y="125"/>
                      </a:cubicBezTo>
                      <a:cubicBezTo>
                        <a:pt x="39" y="135"/>
                        <a:pt x="48" y="145"/>
                        <a:pt x="48" y="145"/>
                      </a:cubicBezTo>
                      <a:cubicBezTo>
                        <a:pt x="48" y="145"/>
                        <a:pt x="37" y="152"/>
                        <a:pt x="28" y="154"/>
                      </a:cubicBezTo>
                      <a:cubicBezTo>
                        <a:pt x="19" y="155"/>
                        <a:pt x="9" y="186"/>
                        <a:pt x="7" y="204"/>
                      </a:cubicBezTo>
                      <a:cubicBezTo>
                        <a:pt x="5" y="221"/>
                        <a:pt x="4" y="220"/>
                        <a:pt x="2" y="233"/>
                      </a:cubicBezTo>
                      <a:cubicBezTo>
                        <a:pt x="0" y="247"/>
                        <a:pt x="1" y="279"/>
                        <a:pt x="2" y="302"/>
                      </a:cubicBezTo>
                      <a:cubicBezTo>
                        <a:pt x="4" y="324"/>
                        <a:pt x="31" y="326"/>
                        <a:pt x="31" y="326"/>
                      </a:cubicBezTo>
                      <a:cubicBezTo>
                        <a:pt x="31" y="326"/>
                        <a:pt x="31" y="348"/>
                        <a:pt x="28" y="360"/>
                      </a:cubicBezTo>
                      <a:cubicBezTo>
                        <a:pt x="24" y="373"/>
                        <a:pt x="7" y="405"/>
                        <a:pt x="12" y="407"/>
                      </a:cubicBezTo>
                      <a:cubicBezTo>
                        <a:pt x="16" y="409"/>
                        <a:pt x="31" y="411"/>
                        <a:pt x="31" y="411"/>
                      </a:cubicBezTo>
                      <a:cubicBezTo>
                        <a:pt x="31" y="411"/>
                        <a:pt x="28" y="447"/>
                        <a:pt x="30" y="465"/>
                      </a:cubicBezTo>
                      <a:cubicBezTo>
                        <a:pt x="31" y="483"/>
                        <a:pt x="35" y="544"/>
                        <a:pt x="35" y="565"/>
                      </a:cubicBezTo>
                      <a:cubicBezTo>
                        <a:pt x="35" y="586"/>
                        <a:pt x="50" y="579"/>
                        <a:pt x="50" y="579"/>
                      </a:cubicBezTo>
                      <a:cubicBezTo>
                        <a:pt x="50" y="579"/>
                        <a:pt x="52" y="592"/>
                        <a:pt x="54" y="607"/>
                      </a:cubicBezTo>
                      <a:cubicBezTo>
                        <a:pt x="56" y="622"/>
                        <a:pt x="54" y="641"/>
                        <a:pt x="52" y="663"/>
                      </a:cubicBezTo>
                      <a:cubicBezTo>
                        <a:pt x="51" y="685"/>
                        <a:pt x="75" y="770"/>
                        <a:pt x="81" y="790"/>
                      </a:cubicBezTo>
                      <a:cubicBezTo>
                        <a:pt x="88" y="809"/>
                        <a:pt x="92" y="819"/>
                        <a:pt x="88" y="831"/>
                      </a:cubicBezTo>
                      <a:cubicBezTo>
                        <a:pt x="85" y="844"/>
                        <a:pt x="90" y="848"/>
                        <a:pt x="89" y="869"/>
                      </a:cubicBezTo>
                      <a:cubicBezTo>
                        <a:pt x="89" y="888"/>
                        <a:pt x="96" y="902"/>
                        <a:pt x="107" y="905"/>
                      </a:cubicBezTo>
                      <a:cubicBezTo>
                        <a:pt x="109" y="906"/>
                        <a:pt x="111" y="906"/>
                        <a:pt x="112" y="906"/>
                      </a:cubicBezTo>
                      <a:cubicBezTo>
                        <a:pt x="126" y="906"/>
                        <a:pt x="129" y="872"/>
                        <a:pt x="126" y="865"/>
                      </a:cubicBezTo>
                      <a:cubicBezTo>
                        <a:pt x="123" y="857"/>
                        <a:pt x="122" y="847"/>
                        <a:pt x="122" y="847"/>
                      </a:cubicBezTo>
                      <a:cubicBezTo>
                        <a:pt x="122" y="847"/>
                        <a:pt x="127" y="853"/>
                        <a:pt x="134" y="855"/>
                      </a:cubicBezTo>
                      <a:cubicBezTo>
                        <a:pt x="140" y="857"/>
                        <a:pt x="150" y="857"/>
                        <a:pt x="157" y="853"/>
                      </a:cubicBezTo>
                      <a:cubicBezTo>
                        <a:pt x="164" y="848"/>
                        <a:pt x="151" y="828"/>
                        <a:pt x="141" y="818"/>
                      </a:cubicBezTo>
                      <a:cubicBezTo>
                        <a:pt x="132" y="808"/>
                        <a:pt x="124" y="784"/>
                        <a:pt x="124" y="764"/>
                      </a:cubicBezTo>
                      <a:cubicBezTo>
                        <a:pt x="124" y="745"/>
                        <a:pt x="141" y="698"/>
                        <a:pt x="149" y="670"/>
                      </a:cubicBezTo>
                      <a:cubicBezTo>
                        <a:pt x="158" y="643"/>
                        <a:pt x="153" y="617"/>
                        <a:pt x="156" y="611"/>
                      </a:cubicBezTo>
                      <a:cubicBezTo>
                        <a:pt x="158" y="605"/>
                        <a:pt x="158" y="582"/>
                        <a:pt x="158" y="582"/>
                      </a:cubicBezTo>
                      <a:cubicBezTo>
                        <a:pt x="158" y="582"/>
                        <a:pt x="160" y="582"/>
                        <a:pt x="166" y="582"/>
                      </a:cubicBezTo>
                      <a:cubicBezTo>
                        <a:pt x="172" y="582"/>
                        <a:pt x="172" y="585"/>
                        <a:pt x="172" y="570"/>
                      </a:cubicBezTo>
                      <a:cubicBezTo>
                        <a:pt x="172" y="555"/>
                        <a:pt x="184" y="497"/>
                        <a:pt x="190" y="474"/>
                      </a:cubicBezTo>
                      <a:cubicBezTo>
                        <a:pt x="195" y="452"/>
                        <a:pt x="195" y="416"/>
                        <a:pt x="195" y="416"/>
                      </a:cubicBezTo>
                      <a:cubicBezTo>
                        <a:pt x="195" y="416"/>
                        <a:pt x="199" y="416"/>
                        <a:pt x="206" y="414"/>
                      </a:cubicBezTo>
                      <a:cubicBezTo>
                        <a:pt x="214" y="413"/>
                        <a:pt x="208" y="399"/>
                        <a:pt x="199" y="371"/>
                      </a:cubicBezTo>
                      <a:cubicBezTo>
                        <a:pt x="189" y="344"/>
                        <a:pt x="192" y="313"/>
                        <a:pt x="192" y="313"/>
                      </a:cubicBezTo>
                      <a:cubicBezTo>
                        <a:pt x="192" y="313"/>
                        <a:pt x="208" y="311"/>
                        <a:pt x="215" y="296"/>
                      </a:cubicBezTo>
                      <a:close/>
                      <a:moveTo>
                        <a:pt x="73" y="279"/>
                      </a:moveTo>
                      <a:cubicBezTo>
                        <a:pt x="73" y="286"/>
                        <a:pt x="71" y="292"/>
                        <a:pt x="71" y="292"/>
                      </a:cubicBezTo>
                      <a:cubicBezTo>
                        <a:pt x="71" y="292"/>
                        <a:pt x="67" y="292"/>
                        <a:pt x="63" y="289"/>
                      </a:cubicBezTo>
                      <a:cubicBezTo>
                        <a:pt x="65" y="285"/>
                        <a:pt x="65" y="271"/>
                        <a:pt x="65" y="271"/>
                      </a:cubicBezTo>
                      <a:cubicBezTo>
                        <a:pt x="73" y="269"/>
                        <a:pt x="73" y="269"/>
                        <a:pt x="73" y="269"/>
                      </a:cubicBezTo>
                      <a:cubicBezTo>
                        <a:pt x="73" y="269"/>
                        <a:pt x="73" y="272"/>
                        <a:pt x="73" y="279"/>
                      </a:cubicBezTo>
                      <a:close/>
                      <a:moveTo>
                        <a:pt x="110" y="621"/>
                      </a:moveTo>
                      <a:cubicBezTo>
                        <a:pt x="109" y="625"/>
                        <a:pt x="108" y="631"/>
                        <a:pt x="107" y="637"/>
                      </a:cubicBezTo>
                      <a:cubicBezTo>
                        <a:pt x="107" y="642"/>
                        <a:pt x="107" y="646"/>
                        <a:pt x="107" y="646"/>
                      </a:cubicBezTo>
                      <a:cubicBezTo>
                        <a:pt x="107" y="646"/>
                        <a:pt x="106" y="638"/>
                        <a:pt x="106" y="632"/>
                      </a:cubicBezTo>
                      <a:cubicBezTo>
                        <a:pt x="106" y="626"/>
                        <a:pt x="102" y="620"/>
                        <a:pt x="104" y="612"/>
                      </a:cubicBezTo>
                      <a:cubicBezTo>
                        <a:pt x="105" y="608"/>
                        <a:pt x="106" y="602"/>
                        <a:pt x="107" y="596"/>
                      </a:cubicBezTo>
                      <a:cubicBezTo>
                        <a:pt x="109" y="588"/>
                        <a:pt x="110" y="580"/>
                        <a:pt x="110" y="580"/>
                      </a:cubicBezTo>
                      <a:cubicBezTo>
                        <a:pt x="110" y="601"/>
                        <a:pt x="112" y="615"/>
                        <a:pt x="110" y="621"/>
                      </a:cubicBezTo>
                      <a:close/>
                      <a:moveTo>
                        <a:pt x="116" y="225"/>
                      </a:moveTo>
                      <a:cubicBezTo>
                        <a:pt x="115" y="231"/>
                        <a:pt x="108" y="214"/>
                        <a:pt x="103" y="195"/>
                      </a:cubicBezTo>
                      <a:cubicBezTo>
                        <a:pt x="99" y="176"/>
                        <a:pt x="91" y="148"/>
                        <a:pt x="91" y="130"/>
                      </a:cubicBezTo>
                      <a:cubicBezTo>
                        <a:pt x="91" y="130"/>
                        <a:pt x="105" y="142"/>
                        <a:pt x="105" y="151"/>
                      </a:cubicBezTo>
                      <a:cubicBezTo>
                        <a:pt x="105" y="161"/>
                        <a:pt x="112" y="191"/>
                        <a:pt x="115" y="200"/>
                      </a:cubicBezTo>
                      <a:cubicBezTo>
                        <a:pt x="117" y="209"/>
                        <a:pt x="119" y="189"/>
                        <a:pt x="124" y="180"/>
                      </a:cubicBezTo>
                      <a:cubicBezTo>
                        <a:pt x="129" y="171"/>
                        <a:pt x="131" y="163"/>
                        <a:pt x="128" y="156"/>
                      </a:cubicBezTo>
                      <a:cubicBezTo>
                        <a:pt x="125" y="149"/>
                        <a:pt x="136" y="146"/>
                        <a:pt x="143" y="128"/>
                      </a:cubicBezTo>
                      <a:cubicBezTo>
                        <a:pt x="144" y="135"/>
                        <a:pt x="144" y="140"/>
                        <a:pt x="143" y="147"/>
                      </a:cubicBezTo>
                      <a:cubicBezTo>
                        <a:pt x="143" y="153"/>
                        <a:pt x="132" y="186"/>
                        <a:pt x="129" y="192"/>
                      </a:cubicBezTo>
                      <a:cubicBezTo>
                        <a:pt x="125" y="199"/>
                        <a:pt x="117" y="219"/>
                        <a:pt x="116" y="225"/>
                      </a:cubicBezTo>
                      <a:close/>
                      <a:moveTo>
                        <a:pt x="149" y="333"/>
                      </a:moveTo>
                      <a:cubicBezTo>
                        <a:pt x="149" y="333"/>
                        <a:pt x="138" y="338"/>
                        <a:pt x="138" y="333"/>
                      </a:cubicBezTo>
                      <a:cubicBezTo>
                        <a:pt x="139" y="329"/>
                        <a:pt x="141" y="315"/>
                        <a:pt x="141" y="315"/>
                      </a:cubicBezTo>
                      <a:cubicBezTo>
                        <a:pt x="149" y="315"/>
                        <a:pt x="149" y="315"/>
                        <a:pt x="149" y="315"/>
                      </a:cubicBezTo>
                      <a:lnTo>
                        <a:pt x="149" y="33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3"/>
                <p:cNvSpPr>
                  <a:spLocks noEditPoints="1"/>
                </p:cNvSpPr>
                <p:nvPr/>
              </p:nvSpPr>
              <p:spPr bwMode="auto">
                <a:xfrm>
                  <a:off x="4508685" y="3399108"/>
                  <a:ext cx="781496" cy="3076975"/>
                </a:xfrm>
                <a:custGeom>
                  <a:avLst/>
                  <a:gdLst>
                    <a:gd name="T0" fmla="*/ 280 w 287"/>
                    <a:gd name="T1" fmla="*/ 271 h 1160"/>
                    <a:gd name="T2" fmla="*/ 247 w 287"/>
                    <a:gd name="T3" fmla="*/ 188 h 1160"/>
                    <a:gd name="T4" fmla="*/ 213 w 287"/>
                    <a:gd name="T5" fmla="*/ 135 h 1160"/>
                    <a:gd name="T6" fmla="*/ 181 w 287"/>
                    <a:gd name="T7" fmla="*/ 23 h 1160"/>
                    <a:gd name="T8" fmla="*/ 82 w 287"/>
                    <a:gd name="T9" fmla="*/ 57 h 1160"/>
                    <a:gd name="T10" fmla="*/ 76 w 287"/>
                    <a:gd name="T11" fmla="*/ 189 h 1160"/>
                    <a:gd name="T12" fmla="*/ 40 w 287"/>
                    <a:gd name="T13" fmla="*/ 237 h 1160"/>
                    <a:gd name="T14" fmla="*/ 4 w 287"/>
                    <a:gd name="T15" fmla="*/ 366 h 1160"/>
                    <a:gd name="T16" fmla="*/ 7 w 287"/>
                    <a:gd name="T17" fmla="*/ 412 h 1160"/>
                    <a:gd name="T18" fmla="*/ 40 w 287"/>
                    <a:gd name="T19" fmla="*/ 467 h 1160"/>
                    <a:gd name="T20" fmla="*/ 35 w 287"/>
                    <a:gd name="T21" fmla="*/ 546 h 1160"/>
                    <a:gd name="T22" fmla="*/ 27 w 287"/>
                    <a:gd name="T23" fmla="*/ 759 h 1160"/>
                    <a:gd name="T24" fmla="*/ 47 w 287"/>
                    <a:gd name="T25" fmla="*/ 843 h 1160"/>
                    <a:gd name="T26" fmla="*/ 75 w 287"/>
                    <a:gd name="T27" fmla="*/ 1036 h 1160"/>
                    <a:gd name="T28" fmla="*/ 44 w 287"/>
                    <a:gd name="T29" fmla="*/ 1127 h 1160"/>
                    <a:gd name="T30" fmla="*/ 70 w 287"/>
                    <a:gd name="T31" fmla="*/ 1155 h 1160"/>
                    <a:gd name="T32" fmla="*/ 108 w 287"/>
                    <a:gd name="T33" fmla="*/ 1107 h 1160"/>
                    <a:gd name="T34" fmla="*/ 107 w 287"/>
                    <a:gd name="T35" fmla="*/ 1141 h 1160"/>
                    <a:gd name="T36" fmla="*/ 119 w 287"/>
                    <a:gd name="T37" fmla="*/ 1132 h 1160"/>
                    <a:gd name="T38" fmla="*/ 117 w 287"/>
                    <a:gd name="T39" fmla="*/ 1050 h 1160"/>
                    <a:gd name="T40" fmla="*/ 115 w 287"/>
                    <a:gd name="T41" fmla="*/ 885 h 1160"/>
                    <a:gd name="T42" fmla="*/ 167 w 287"/>
                    <a:gd name="T43" fmla="*/ 851 h 1160"/>
                    <a:gd name="T44" fmla="*/ 169 w 287"/>
                    <a:gd name="T45" fmla="*/ 977 h 1160"/>
                    <a:gd name="T46" fmla="*/ 154 w 287"/>
                    <a:gd name="T47" fmla="*/ 1096 h 1160"/>
                    <a:gd name="T48" fmla="*/ 148 w 287"/>
                    <a:gd name="T49" fmla="*/ 1159 h 1160"/>
                    <a:gd name="T50" fmla="*/ 205 w 287"/>
                    <a:gd name="T51" fmla="*/ 1104 h 1160"/>
                    <a:gd name="T52" fmla="*/ 202 w 287"/>
                    <a:gd name="T53" fmla="*/ 1043 h 1160"/>
                    <a:gd name="T54" fmla="*/ 234 w 287"/>
                    <a:gd name="T55" fmla="*/ 852 h 1160"/>
                    <a:gd name="T56" fmla="*/ 251 w 287"/>
                    <a:gd name="T57" fmla="*/ 721 h 1160"/>
                    <a:gd name="T58" fmla="*/ 265 w 287"/>
                    <a:gd name="T59" fmla="*/ 535 h 1160"/>
                    <a:gd name="T60" fmla="*/ 258 w 287"/>
                    <a:gd name="T61" fmla="*/ 449 h 1160"/>
                    <a:gd name="T62" fmla="*/ 244 w 287"/>
                    <a:gd name="T63" fmla="*/ 388 h 1160"/>
                    <a:gd name="T64" fmla="*/ 102 w 287"/>
                    <a:gd name="T65" fmla="*/ 452 h 1160"/>
                    <a:gd name="T66" fmla="*/ 114 w 287"/>
                    <a:gd name="T67" fmla="*/ 452 h 1160"/>
                    <a:gd name="T68" fmla="*/ 168 w 287"/>
                    <a:gd name="T69" fmla="*/ 213 h 1160"/>
                    <a:gd name="T70" fmla="*/ 117 w 287"/>
                    <a:gd name="T71" fmla="*/ 344 h 1160"/>
                    <a:gd name="T72" fmla="*/ 114 w 287"/>
                    <a:gd name="T73" fmla="*/ 257 h 1160"/>
                    <a:gd name="T74" fmla="*/ 102 w 287"/>
                    <a:gd name="T75" fmla="*/ 205 h 1160"/>
                    <a:gd name="T76" fmla="*/ 134 w 287"/>
                    <a:gd name="T77" fmla="*/ 223 h 1160"/>
                    <a:gd name="T78" fmla="*/ 152 w 287"/>
                    <a:gd name="T79" fmla="*/ 222 h 1160"/>
                    <a:gd name="T80" fmla="*/ 159 w 287"/>
                    <a:gd name="T81" fmla="*/ 184 h 1160"/>
                    <a:gd name="T82" fmla="*/ 189 w 287"/>
                    <a:gd name="T83" fmla="*/ 176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7" h="1160">
                      <a:moveTo>
                        <a:pt x="257" y="366"/>
                      </a:moveTo>
                      <a:cubicBezTo>
                        <a:pt x="258" y="353"/>
                        <a:pt x="279" y="285"/>
                        <a:pt x="280" y="271"/>
                      </a:cubicBezTo>
                      <a:cubicBezTo>
                        <a:pt x="281" y="257"/>
                        <a:pt x="287" y="214"/>
                        <a:pt x="282" y="199"/>
                      </a:cubicBezTo>
                      <a:cubicBezTo>
                        <a:pt x="277" y="183"/>
                        <a:pt x="247" y="188"/>
                        <a:pt x="247" y="188"/>
                      </a:cubicBezTo>
                      <a:cubicBezTo>
                        <a:pt x="247" y="188"/>
                        <a:pt x="240" y="172"/>
                        <a:pt x="226" y="168"/>
                      </a:cubicBezTo>
                      <a:cubicBezTo>
                        <a:pt x="211" y="164"/>
                        <a:pt x="229" y="145"/>
                        <a:pt x="213" y="135"/>
                      </a:cubicBezTo>
                      <a:cubicBezTo>
                        <a:pt x="203" y="128"/>
                        <a:pt x="206" y="92"/>
                        <a:pt x="202" y="78"/>
                      </a:cubicBezTo>
                      <a:cubicBezTo>
                        <a:pt x="199" y="64"/>
                        <a:pt x="190" y="35"/>
                        <a:pt x="181" y="23"/>
                      </a:cubicBezTo>
                      <a:cubicBezTo>
                        <a:pt x="171" y="10"/>
                        <a:pt x="152" y="17"/>
                        <a:pt x="152" y="17"/>
                      </a:cubicBezTo>
                      <a:cubicBezTo>
                        <a:pt x="108" y="0"/>
                        <a:pt x="86" y="37"/>
                        <a:pt x="82" y="57"/>
                      </a:cubicBezTo>
                      <a:cubicBezTo>
                        <a:pt x="79" y="77"/>
                        <a:pt x="89" y="114"/>
                        <a:pt x="77" y="140"/>
                      </a:cubicBezTo>
                      <a:cubicBezTo>
                        <a:pt x="66" y="165"/>
                        <a:pt x="91" y="174"/>
                        <a:pt x="76" y="189"/>
                      </a:cubicBezTo>
                      <a:cubicBezTo>
                        <a:pt x="60" y="203"/>
                        <a:pt x="74" y="208"/>
                        <a:pt x="59" y="215"/>
                      </a:cubicBezTo>
                      <a:cubicBezTo>
                        <a:pt x="45" y="221"/>
                        <a:pt x="40" y="224"/>
                        <a:pt x="40" y="237"/>
                      </a:cubicBezTo>
                      <a:cubicBezTo>
                        <a:pt x="40" y="250"/>
                        <a:pt x="28" y="284"/>
                        <a:pt x="22" y="314"/>
                      </a:cubicBezTo>
                      <a:cubicBezTo>
                        <a:pt x="15" y="344"/>
                        <a:pt x="8" y="355"/>
                        <a:pt x="4" y="366"/>
                      </a:cubicBezTo>
                      <a:cubicBezTo>
                        <a:pt x="0" y="378"/>
                        <a:pt x="2" y="382"/>
                        <a:pt x="4" y="388"/>
                      </a:cubicBezTo>
                      <a:cubicBezTo>
                        <a:pt x="6" y="393"/>
                        <a:pt x="7" y="394"/>
                        <a:pt x="7" y="412"/>
                      </a:cubicBezTo>
                      <a:cubicBezTo>
                        <a:pt x="7" y="431"/>
                        <a:pt x="38" y="434"/>
                        <a:pt x="38" y="434"/>
                      </a:cubicBezTo>
                      <a:cubicBezTo>
                        <a:pt x="38" y="434"/>
                        <a:pt x="40" y="451"/>
                        <a:pt x="40" y="467"/>
                      </a:cubicBezTo>
                      <a:cubicBezTo>
                        <a:pt x="40" y="482"/>
                        <a:pt x="30" y="526"/>
                        <a:pt x="28" y="538"/>
                      </a:cubicBezTo>
                      <a:cubicBezTo>
                        <a:pt x="26" y="550"/>
                        <a:pt x="35" y="546"/>
                        <a:pt x="35" y="546"/>
                      </a:cubicBezTo>
                      <a:cubicBezTo>
                        <a:pt x="35" y="546"/>
                        <a:pt x="35" y="559"/>
                        <a:pt x="33" y="578"/>
                      </a:cubicBezTo>
                      <a:cubicBezTo>
                        <a:pt x="30" y="597"/>
                        <a:pt x="27" y="724"/>
                        <a:pt x="27" y="759"/>
                      </a:cubicBezTo>
                      <a:cubicBezTo>
                        <a:pt x="27" y="794"/>
                        <a:pt x="23" y="842"/>
                        <a:pt x="27" y="842"/>
                      </a:cubicBezTo>
                      <a:cubicBezTo>
                        <a:pt x="32" y="842"/>
                        <a:pt x="47" y="843"/>
                        <a:pt x="47" y="843"/>
                      </a:cubicBezTo>
                      <a:cubicBezTo>
                        <a:pt x="47" y="843"/>
                        <a:pt x="45" y="866"/>
                        <a:pt x="46" y="895"/>
                      </a:cubicBezTo>
                      <a:cubicBezTo>
                        <a:pt x="47" y="923"/>
                        <a:pt x="70" y="1014"/>
                        <a:pt x="75" y="1036"/>
                      </a:cubicBezTo>
                      <a:cubicBezTo>
                        <a:pt x="79" y="1059"/>
                        <a:pt x="78" y="1079"/>
                        <a:pt x="70" y="1091"/>
                      </a:cubicBezTo>
                      <a:cubicBezTo>
                        <a:pt x="63" y="1103"/>
                        <a:pt x="57" y="1118"/>
                        <a:pt x="44" y="1127"/>
                      </a:cubicBezTo>
                      <a:cubicBezTo>
                        <a:pt x="31" y="1137"/>
                        <a:pt x="26" y="1141"/>
                        <a:pt x="28" y="1150"/>
                      </a:cubicBezTo>
                      <a:cubicBezTo>
                        <a:pt x="30" y="1158"/>
                        <a:pt x="46" y="1156"/>
                        <a:pt x="70" y="1155"/>
                      </a:cubicBezTo>
                      <a:cubicBezTo>
                        <a:pt x="94" y="1154"/>
                        <a:pt x="91" y="1139"/>
                        <a:pt x="94" y="1132"/>
                      </a:cubicBezTo>
                      <a:cubicBezTo>
                        <a:pt x="97" y="1125"/>
                        <a:pt x="108" y="1107"/>
                        <a:pt x="108" y="1107"/>
                      </a:cubicBezTo>
                      <a:cubicBezTo>
                        <a:pt x="108" y="1107"/>
                        <a:pt x="111" y="1110"/>
                        <a:pt x="111" y="1118"/>
                      </a:cubicBezTo>
                      <a:cubicBezTo>
                        <a:pt x="111" y="1127"/>
                        <a:pt x="107" y="1141"/>
                        <a:pt x="107" y="1141"/>
                      </a:cubicBezTo>
                      <a:cubicBezTo>
                        <a:pt x="117" y="1141"/>
                        <a:pt x="117" y="1141"/>
                        <a:pt x="117" y="1141"/>
                      </a:cubicBezTo>
                      <a:cubicBezTo>
                        <a:pt x="117" y="1141"/>
                        <a:pt x="120" y="1140"/>
                        <a:pt x="119" y="1132"/>
                      </a:cubicBezTo>
                      <a:cubicBezTo>
                        <a:pt x="118" y="1124"/>
                        <a:pt x="123" y="1106"/>
                        <a:pt x="127" y="1091"/>
                      </a:cubicBezTo>
                      <a:cubicBezTo>
                        <a:pt x="132" y="1075"/>
                        <a:pt x="123" y="1057"/>
                        <a:pt x="117" y="1050"/>
                      </a:cubicBezTo>
                      <a:cubicBezTo>
                        <a:pt x="112" y="1044"/>
                        <a:pt x="114" y="1009"/>
                        <a:pt x="115" y="974"/>
                      </a:cubicBezTo>
                      <a:cubicBezTo>
                        <a:pt x="117" y="939"/>
                        <a:pt x="119" y="901"/>
                        <a:pt x="115" y="885"/>
                      </a:cubicBezTo>
                      <a:cubicBezTo>
                        <a:pt x="112" y="868"/>
                        <a:pt x="107" y="846"/>
                        <a:pt x="107" y="846"/>
                      </a:cubicBezTo>
                      <a:cubicBezTo>
                        <a:pt x="167" y="851"/>
                        <a:pt x="167" y="851"/>
                        <a:pt x="167" y="851"/>
                      </a:cubicBezTo>
                      <a:cubicBezTo>
                        <a:pt x="167" y="851"/>
                        <a:pt x="169" y="863"/>
                        <a:pt x="169" y="889"/>
                      </a:cubicBezTo>
                      <a:cubicBezTo>
                        <a:pt x="169" y="916"/>
                        <a:pt x="169" y="934"/>
                        <a:pt x="169" y="977"/>
                      </a:cubicBezTo>
                      <a:cubicBezTo>
                        <a:pt x="169" y="1019"/>
                        <a:pt x="165" y="1035"/>
                        <a:pt x="160" y="1051"/>
                      </a:cubicBezTo>
                      <a:cubicBezTo>
                        <a:pt x="156" y="1068"/>
                        <a:pt x="159" y="1080"/>
                        <a:pt x="154" y="1096"/>
                      </a:cubicBezTo>
                      <a:cubicBezTo>
                        <a:pt x="149" y="1113"/>
                        <a:pt x="140" y="1125"/>
                        <a:pt x="135" y="1134"/>
                      </a:cubicBezTo>
                      <a:cubicBezTo>
                        <a:pt x="129" y="1143"/>
                        <a:pt x="127" y="1158"/>
                        <a:pt x="148" y="1159"/>
                      </a:cubicBezTo>
                      <a:cubicBezTo>
                        <a:pt x="170" y="1160"/>
                        <a:pt x="196" y="1150"/>
                        <a:pt x="196" y="1140"/>
                      </a:cubicBezTo>
                      <a:cubicBezTo>
                        <a:pt x="196" y="1131"/>
                        <a:pt x="198" y="1119"/>
                        <a:pt x="205" y="1104"/>
                      </a:cubicBezTo>
                      <a:cubicBezTo>
                        <a:pt x="213" y="1088"/>
                        <a:pt x="206" y="1075"/>
                        <a:pt x="204" y="1069"/>
                      </a:cubicBezTo>
                      <a:cubicBezTo>
                        <a:pt x="201" y="1062"/>
                        <a:pt x="202" y="1055"/>
                        <a:pt x="202" y="1043"/>
                      </a:cubicBezTo>
                      <a:cubicBezTo>
                        <a:pt x="202" y="1031"/>
                        <a:pt x="213" y="991"/>
                        <a:pt x="225" y="947"/>
                      </a:cubicBezTo>
                      <a:cubicBezTo>
                        <a:pt x="237" y="903"/>
                        <a:pt x="234" y="852"/>
                        <a:pt x="234" y="852"/>
                      </a:cubicBezTo>
                      <a:cubicBezTo>
                        <a:pt x="243" y="852"/>
                        <a:pt x="243" y="852"/>
                        <a:pt x="243" y="852"/>
                      </a:cubicBezTo>
                      <a:cubicBezTo>
                        <a:pt x="243" y="852"/>
                        <a:pt x="244" y="787"/>
                        <a:pt x="251" y="721"/>
                      </a:cubicBezTo>
                      <a:cubicBezTo>
                        <a:pt x="258" y="654"/>
                        <a:pt x="248" y="585"/>
                        <a:pt x="248" y="566"/>
                      </a:cubicBezTo>
                      <a:cubicBezTo>
                        <a:pt x="248" y="547"/>
                        <a:pt x="255" y="539"/>
                        <a:pt x="265" y="535"/>
                      </a:cubicBezTo>
                      <a:cubicBezTo>
                        <a:pt x="276" y="530"/>
                        <a:pt x="277" y="528"/>
                        <a:pt x="272" y="510"/>
                      </a:cubicBezTo>
                      <a:cubicBezTo>
                        <a:pt x="266" y="492"/>
                        <a:pt x="258" y="449"/>
                        <a:pt x="258" y="449"/>
                      </a:cubicBezTo>
                      <a:cubicBezTo>
                        <a:pt x="258" y="449"/>
                        <a:pt x="257" y="443"/>
                        <a:pt x="251" y="424"/>
                      </a:cubicBezTo>
                      <a:cubicBezTo>
                        <a:pt x="244" y="406"/>
                        <a:pt x="244" y="388"/>
                        <a:pt x="244" y="388"/>
                      </a:cubicBezTo>
                      <a:cubicBezTo>
                        <a:pt x="244" y="388"/>
                        <a:pt x="256" y="378"/>
                        <a:pt x="257" y="366"/>
                      </a:cubicBezTo>
                      <a:close/>
                      <a:moveTo>
                        <a:pt x="102" y="452"/>
                      </a:moveTo>
                      <a:cubicBezTo>
                        <a:pt x="110" y="434"/>
                        <a:pt x="110" y="434"/>
                        <a:pt x="110" y="434"/>
                      </a:cubicBezTo>
                      <a:cubicBezTo>
                        <a:pt x="114" y="452"/>
                        <a:pt x="114" y="452"/>
                        <a:pt x="114" y="452"/>
                      </a:cubicBezTo>
                      <a:lnTo>
                        <a:pt x="102" y="452"/>
                      </a:lnTo>
                      <a:close/>
                      <a:moveTo>
                        <a:pt x="168" y="213"/>
                      </a:moveTo>
                      <a:cubicBezTo>
                        <a:pt x="158" y="230"/>
                        <a:pt x="141" y="260"/>
                        <a:pt x="135" y="285"/>
                      </a:cubicBezTo>
                      <a:cubicBezTo>
                        <a:pt x="128" y="309"/>
                        <a:pt x="117" y="344"/>
                        <a:pt x="117" y="344"/>
                      </a:cubicBezTo>
                      <a:cubicBezTo>
                        <a:pt x="117" y="344"/>
                        <a:pt x="116" y="338"/>
                        <a:pt x="115" y="329"/>
                      </a:cubicBezTo>
                      <a:cubicBezTo>
                        <a:pt x="114" y="320"/>
                        <a:pt x="114" y="277"/>
                        <a:pt x="114" y="257"/>
                      </a:cubicBezTo>
                      <a:cubicBezTo>
                        <a:pt x="114" y="237"/>
                        <a:pt x="115" y="220"/>
                        <a:pt x="112" y="219"/>
                      </a:cubicBezTo>
                      <a:cubicBezTo>
                        <a:pt x="108" y="217"/>
                        <a:pt x="102" y="205"/>
                        <a:pt x="102" y="205"/>
                      </a:cubicBezTo>
                      <a:cubicBezTo>
                        <a:pt x="124" y="175"/>
                        <a:pt x="124" y="175"/>
                        <a:pt x="124" y="175"/>
                      </a:cubicBezTo>
                      <a:cubicBezTo>
                        <a:pt x="117" y="218"/>
                        <a:pt x="129" y="210"/>
                        <a:pt x="134" y="223"/>
                      </a:cubicBezTo>
                      <a:cubicBezTo>
                        <a:pt x="138" y="236"/>
                        <a:pt x="133" y="269"/>
                        <a:pt x="136" y="253"/>
                      </a:cubicBezTo>
                      <a:cubicBezTo>
                        <a:pt x="138" y="238"/>
                        <a:pt x="146" y="237"/>
                        <a:pt x="152" y="222"/>
                      </a:cubicBezTo>
                      <a:cubicBezTo>
                        <a:pt x="159" y="207"/>
                        <a:pt x="139" y="196"/>
                        <a:pt x="139" y="196"/>
                      </a:cubicBezTo>
                      <a:cubicBezTo>
                        <a:pt x="139" y="196"/>
                        <a:pt x="150" y="192"/>
                        <a:pt x="159" y="184"/>
                      </a:cubicBezTo>
                      <a:cubicBezTo>
                        <a:pt x="169" y="175"/>
                        <a:pt x="182" y="164"/>
                        <a:pt x="182" y="164"/>
                      </a:cubicBezTo>
                      <a:cubicBezTo>
                        <a:pt x="189" y="176"/>
                        <a:pt x="189" y="176"/>
                        <a:pt x="189" y="176"/>
                      </a:cubicBezTo>
                      <a:cubicBezTo>
                        <a:pt x="189" y="176"/>
                        <a:pt x="178" y="196"/>
                        <a:pt x="168" y="213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70" name="Freeform 5"/>
                <p:cNvSpPr>
                  <a:spLocks noEditPoints="1"/>
                </p:cNvSpPr>
                <p:nvPr/>
              </p:nvSpPr>
              <p:spPr bwMode="auto">
                <a:xfrm>
                  <a:off x="8171419" y="3445715"/>
                  <a:ext cx="1018002" cy="3152493"/>
                </a:xfrm>
                <a:custGeom>
                  <a:avLst/>
                  <a:gdLst>
                    <a:gd name="T0" fmla="*/ 412 w 463"/>
                    <a:gd name="T1" fmla="*/ 379 h 1470"/>
                    <a:gd name="T2" fmla="*/ 323 w 463"/>
                    <a:gd name="T3" fmla="*/ 262 h 1470"/>
                    <a:gd name="T4" fmla="*/ 285 w 463"/>
                    <a:gd name="T5" fmla="*/ 285 h 1470"/>
                    <a:gd name="T6" fmla="*/ 267 w 463"/>
                    <a:gd name="T7" fmla="*/ 261 h 1470"/>
                    <a:gd name="T8" fmla="*/ 184 w 463"/>
                    <a:gd name="T9" fmla="*/ 204 h 1470"/>
                    <a:gd name="T10" fmla="*/ 217 w 463"/>
                    <a:gd name="T11" fmla="*/ 229 h 1470"/>
                    <a:gd name="T12" fmla="*/ 275 w 463"/>
                    <a:gd name="T13" fmla="*/ 231 h 1470"/>
                    <a:gd name="T14" fmla="*/ 275 w 463"/>
                    <a:gd name="T15" fmla="*/ 231 h 1470"/>
                    <a:gd name="T16" fmla="*/ 280 w 463"/>
                    <a:gd name="T17" fmla="*/ 213 h 1470"/>
                    <a:gd name="T18" fmla="*/ 313 w 463"/>
                    <a:gd name="T19" fmla="*/ 121 h 1470"/>
                    <a:gd name="T20" fmla="*/ 312 w 463"/>
                    <a:gd name="T21" fmla="*/ 65 h 1470"/>
                    <a:gd name="T22" fmla="*/ 194 w 463"/>
                    <a:gd name="T23" fmla="*/ 42 h 1470"/>
                    <a:gd name="T24" fmla="*/ 186 w 463"/>
                    <a:gd name="T25" fmla="*/ 51 h 1470"/>
                    <a:gd name="T26" fmla="*/ 175 w 463"/>
                    <a:gd name="T27" fmla="*/ 119 h 1470"/>
                    <a:gd name="T28" fmla="*/ 178 w 463"/>
                    <a:gd name="T29" fmla="*/ 165 h 1470"/>
                    <a:gd name="T30" fmla="*/ 181 w 463"/>
                    <a:gd name="T31" fmla="*/ 201 h 1470"/>
                    <a:gd name="T32" fmla="*/ 175 w 463"/>
                    <a:gd name="T33" fmla="*/ 217 h 1470"/>
                    <a:gd name="T34" fmla="*/ 79 w 463"/>
                    <a:gd name="T35" fmla="*/ 333 h 1470"/>
                    <a:gd name="T36" fmla="*/ 104 w 463"/>
                    <a:gd name="T37" fmla="*/ 477 h 1470"/>
                    <a:gd name="T38" fmla="*/ 99 w 463"/>
                    <a:gd name="T39" fmla="*/ 610 h 1470"/>
                    <a:gd name="T40" fmla="*/ 85 w 463"/>
                    <a:gd name="T41" fmla="*/ 763 h 1470"/>
                    <a:gd name="T42" fmla="*/ 69 w 463"/>
                    <a:gd name="T43" fmla="*/ 975 h 1470"/>
                    <a:gd name="T44" fmla="*/ 8 w 463"/>
                    <a:gd name="T45" fmla="*/ 1383 h 1470"/>
                    <a:gd name="T46" fmla="*/ 11 w 463"/>
                    <a:gd name="T47" fmla="*/ 1423 h 1470"/>
                    <a:gd name="T48" fmla="*/ 108 w 463"/>
                    <a:gd name="T49" fmla="*/ 1468 h 1470"/>
                    <a:gd name="T50" fmla="*/ 96 w 463"/>
                    <a:gd name="T51" fmla="*/ 1398 h 1470"/>
                    <a:gd name="T52" fmla="*/ 153 w 463"/>
                    <a:gd name="T53" fmla="*/ 1231 h 1470"/>
                    <a:gd name="T54" fmla="*/ 220 w 463"/>
                    <a:gd name="T55" fmla="*/ 1100 h 1470"/>
                    <a:gd name="T56" fmla="*/ 215 w 463"/>
                    <a:gd name="T57" fmla="*/ 1363 h 1470"/>
                    <a:gd name="T58" fmla="*/ 242 w 463"/>
                    <a:gd name="T59" fmla="*/ 1391 h 1470"/>
                    <a:gd name="T60" fmla="*/ 297 w 463"/>
                    <a:gd name="T61" fmla="*/ 1388 h 1470"/>
                    <a:gd name="T62" fmla="*/ 429 w 463"/>
                    <a:gd name="T63" fmla="*/ 1397 h 1470"/>
                    <a:gd name="T64" fmla="*/ 342 w 463"/>
                    <a:gd name="T65" fmla="*/ 1344 h 1470"/>
                    <a:gd name="T66" fmla="*/ 316 w 463"/>
                    <a:gd name="T67" fmla="*/ 1300 h 1470"/>
                    <a:gd name="T68" fmla="*/ 337 w 463"/>
                    <a:gd name="T69" fmla="*/ 1080 h 1470"/>
                    <a:gd name="T70" fmla="*/ 376 w 463"/>
                    <a:gd name="T71" fmla="*/ 792 h 1470"/>
                    <a:gd name="T72" fmla="*/ 388 w 463"/>
                    <a:gd name="T73" fmla="*/ 747 h 1470"/>
                    <a:gd name="T74" fmla="*/ 359 w 463"/>
                    <a:gd name="T75" fmla="*/ 534 h 1470"/>
                    <a:gd name="T76" fmla="*/ 385 w 463"/>
                    <a:gd name="T77" fmla="*/ 500 h 1470"/>
                    <a:gd name="T78" fmla="*/ 454 w 463"/>
                    <a:gd name="T79" fmla="*/ 422 h 1470"/>
                    <a:gd name="T80" fmla="*/ 330 w 463"/>
                    <a:gd name="T81" fmla="*/ 437 h 1470"/>
                    <a:gd name="T82" fmla="*/ 327 w 463"/>
                    <a:gd name="T83" fmla="*/ 411 h 1470"/>
                    <a:gd name="T84" fmla="*/ 311 w 463"/>
                    <a:gd name="T85" fmla="*/ 458 h 1470"/>
                    <a:gd name="T86" fmla="*/ 353 w 463"/>
                    <a:gd name="T87" fmla="*/ 483 h 1470"/>
                    <a:gd name="T88" fmla="*/ 350 w 463"/>
                    <a:gd name="T89" fmla="*/ 540 h 1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3" h="1470">
                      <a:moveTo>
                        <a:pt x="454" y="422"/>
                      </a:moveTo>
                      <a:cubicBezTo>
                        <a:pt x="448" y="394"/>
                        <a:pt x="430" y="395"/>
                        <a:pt x="412" y="379"/>
                      </a:cubicBezTo>
                      <a:cubicBezTo>
                        <a:pt x="395" y="363"/>
                        <a:pt x="381" y="350"/>
                        <a:pt x="379" y="321"/>
                      </a:cubicBezTo>
                      <a:cubicBezTo>
                        <a:pt x="376" y="291"/>
                        <a:pt x="344" y="267"/>
                        <a:pt x="323" y="262"/>
                      </a:cubicBezTo>
                      <a:cubicBezTo>
                        <a:pt x="304" y="258"/>
                        <a:pt x="286" y="248"/>
                        <a:pt x="281" y="246"/>
                      </a:cubicBezTo>
                      <a:cubicBezTo>
                        <a:pt x="280" y="254"/>
                        <a:pt x="283" y="272"/>
                        <a:pt x="285" y="285"/>
                      </a:cubicBezTo>
                      <a:cubicBezTo>
                        <a:pt x="284" y="286"/>
                        <a:pt x="282" y="284"/>
                        <a:pt x="281" y="281"/>
                      </a:cubicBezTo>
                      <a:cubicBezTo>
                        <a:pt x="274" y="266"/>
                        <a:pt x="272" y="258"/>
                        <a:pt x="267" y="261"/>
                      </a:cubicBezTo>
                      <a:cubicBezTo>
                        <a:pt x="263" y="263"/>
                        <a:pt x="260" y="273"/>
                        <a:pt x="257" y="282"/>
                      </a:cubicBezTo>
                      <a:cubicBezTo>
                        <a:pt x="241" y="262"/>
                        <a:pt x="203" y="221"/>
                        <a:pt x="184" y="204"/>
                      </a:cubicBezTo>
                      <a:cubicBezTo>
                        <a:pt x="185" y="202"/>
                        <a:pt x="187" y="200"/>
                        <a:pt x="189" y="199"/>
                      </a:cubicBezTo>
                      <a:cubicBezTo>
                        <a:pt x="194" y="208"/>
                        <a:pt x="205" y="223"/>
                        <a:pt x="217" y="229"/>
                      </a:cubicBezTo>
                      <a:cubicBezTo>
                        <a:pt x="232" y="237"/>
                        <a:pt x="266" y="257"/>
                        <a:pt x="266" y="257"/>
                      </a:cubicBezTo>
                      <a:cubicBezTo>
                        <a:pt x="266" y="257"/>
                        <a:pt x="273" y="241"/>
                        <a:pt x="275" y="231"/>
                      </a:cubicBezTo>
                      <a:cubicBezTo>
                        <a:pt x="275" y="230"/>
                        <a:pt x="275" y="230"/>
                        <a:pt x="275" y="230"/>
                      </a:cubicBezTo>
                      <a:cubicBezTo>
                        <a:pt x="275" y="231"/>
                        <a:pt x="275" y="231"/>
                        <a:pt x="275" y="231"/>
                      </a:cubicBezTo>
                      <a:cubicBezTo>
                        <a:pt x="275" y="230"/>
                        <a:pt x="275" y="228"/>
                        <a:pt x="275" y="227"/>
                      </a:cubicBezTo>
                      <a:cubicBezTo>
                        <a:pt x="275" y="220"/>
                        <a:pt x="273" y="215"/>
                        <a:pt x="280" y="213"/>
                      </a:cubicBezTo>
                      <a:cubicBezTo>
                        <a:pt x="288" y="211"/>
                        <a:pt x="299" y="185"/>
                        <a:pt x="302" y="169"/>
                      </a:cubicBezTo>
                      <a:cubicBezTo>
                        <a:pt x="306" y="153"/>
                        <a:pt x="306" y="139"/>
                        <a:pt x="313" y="121"/>
                      </a:cubicBezTo>
                      <a:cubicBezTo>
                        <a:pt x="321" y="104"/>
                        <a:pt x="320" y="87"/>
                        <a:pt x="312" y="65"/>
                      </a:cubicBezTo>
                      <a:cubicBezTo>
                        <a:pt x="312" y="65"/>
                        <a:pt x="312" y="65"/>
                        <a:pt x="312" y="65"/>
                      </a:cubicBezTo>
                      <a:cubicBezTo>
                        <a:pt x="300" y="14"/>
                        <a:pt x="277" y="28"/>
                        <a:pt x="277" y="28"/>
                      </a:cubicBezTo>
                      <a:cubicBezTo>
                        <a:pt x="246" y="0"/>
                        <a:pt x="210" y="26"/>
                        <a:pt x="194" y="42"/>
                      </a:cubicBezTo>
                      <a:cubicBezTo>
                        <a:pt x="194" y="42"/>
                        <a:pt x="194" y="42"/>
                        <a:pt x="193" y="42"/>
                      </a:cubicBezTo>
                      <a:cubicBezTo>
                        <a:pt x="190" y="44"/>
                        <a:pt x="188" y="47"/>
                        <a:pt x="186" y="51"/>
                      </a:cubicBezTo>
                      <a:cubicBezTo>
                        <a:pt x="186" y="51"/>
                        <a:pt x="186" y="51"/>
                        <a:pt x="186" y="51"/>
                      </a:cubicBezTo>
                      <a:cubicBezTo>
                        <a:pt x="171" y="73"/>
                        <a:pt x="175" y="119"/>
                        <a:pt x="175" y="119"/>
                      </a:cubicBezTo>
                      <a:cubicBezTo>
                        <a:pt x="175" y="119"/>
                        <a:pt x="173" y="120"/>
                        <a:pt x="171" y="131"/>
                      </a:cubicBezTo>
                      <a:cubicBezTo>
                        <a:pt x="170" y="142"/>
                        <a:pt x="175" y="159"/>
                        <a:pt x="178" y="165"/>
                      </a:cubicBezTo>
                      <a:cubicBezTo>
                        <a:pt x="180" y="171"/>
                        <a:pt x="185" y="172"/>
                        <a:pt x="186" y="177"/>
                      </a:cubicBezTo>
                      <a:cubicBezTo>
                        <a:pt x="186" y="177"/>
                        <a:pt x="184" y="189"/>
                        <a:pt x="181" y="201"/>
                      </a:cubicBezTo>
                      <a:cubicBezTo>
                        <a:pt x="181" y="201"/>
                        <a:pt x="181" y="201"/>
                        <a:pt x="180" y="201"/>
                      </a:cubicBezTo>
                      <a:cubicBezTo>
                        <a:pt x="179" y="203"/>
                        <a:pt x="181" y="206"/>
                        <a:pt x="175" y="217"/>
                      </a:cubicBezTo>
                      <a:cubicBezTo>
                        <a:pt x="166" y="231"/>
                        <a:pt x="153" y="236"/>
                        <a:pt x="121" y="253"/>
                      </a:cubicBezTo>
                      <a:cubicBezTo>
                        <a:pt x="90" y="269"/>
                        <a:pt x="82" y="302"/>
                        <a:pt x="79" y="333"/>
                      </a:cubicBezTo>
                      <a:cubicBezTo>
                        <a:pt x="76" y="365"/>
                        <a:pt x="71" y="389"/>
                        <a:pt x="76" y="396"/>
                      </a:cubicBezTo>
                      <a:cubicBezTo>
                        <a:pt x="81" y="403"/>
                        <a:pt x="93" y="443"/>
                        <a:pt x="104" y="477"/>
                      </a:cubicBezTo>
                      <a:cubicBezTo>
                        <a:pt x="116" y="510"/>
                        <a:pt x="111" y="549"/>
                        <a:pt x="109" y="564"/>
                      </a:cubicBezTo>
                      <a:cubicBezTo>
                        <a:pt x="107" y="578"/>
                        <a:pt x="98" y="591"/>
                        <a:pt x="99" y="610"/>
                      </a:cubicBezTo>
                      <a:cubicBezTo>
                        <a:pt x="100" y="629"/>
                        <a:pt x="98" y="648"/>
                        <a:pt x="95" y="677"/>
                      </a:cubicBezTo>
                      <a:cubicBezTo>
                        <a:pt x="93" y="705"/>
                        <a:pt x="76" y="759"/>
                        <a:pt x="85" y="763"/>
                      </a:cubicBezTo>
                      <a:cubicBezTo>
                        <a:pt x="93" y="768"/>
                        <a:pt x="96" y="767"/>
                        <a:pt x="96" y="780"/>
                      </a:cubicBezTo>
                      <a:cubicBezTo>
                        <a:pt x="96" y="793"/>
                        <a:pt x="90" y="876"/>
                        <a:pt x="69" y="975"/>
                      </a:cubicBezTo>
                      <a:cubicBezTo>
                        <a:pt x="48" y="1075"/>
                        <a:pt x="16" y="1296"/>
                        <a:pt x="9" y="1338"/>
                      </a:cubicBezTo>
                      <a:cubicBezTo>
                        <a:pt x="2" y="1379"/>
                        <a:pt x="8" y="1383"/>
                        <a:pt x="8" y="1383"/>
                      </a:cubicBezTo>
                      <a:cubicBezTo>
                        <a:pt x="8" y="1383"/>
                        <a:pt x="8" y="1386"/>
                        <a:pt x="4" y="1398"/>
                      </a:cubicBezTo>
                      <a:cubicBezTo>
                        <a:pt x="0" y="1410"/>
                        <a:pt x="4" y="1418"/>
                        <a:pt x="11" y="1423"/>
                      </a:cubicBezTo>
                      <a:cubicBezTo>
                        <a:pt x="18" y="1428"/>
                        <a:pt x="19" y="1438"/>
                        <a:pt x="34" y="1449"/>
                      </a:cubicBezTo>
                      <a:cubicBezTo>
                        <a:pt x="48" y="1460"/>
                        <a:pt x="90" y="1470"/>
                        <a:pt x="108" y="1468"/>
                      </a:cubicBezTo>
                      <a:cubicBezTo>
                        <a:pt x="126" y="1466"/>
                        <a:pt x="121" y="1460"/>
                        <a:pt x="120" y="1442"/>
                      </a:cubicBezTo>
                      <a:cubicBezTo>
                        <a:pt x="119" y="1424"/>
                        <a:pt x="96" y="1398"/>
                        <a:pt x="96" y="1398"/>
                      </a:cubicBezTo>
                      <a:cubicBezTo>
                        <a:pt x="96" y="1398"/>
                        <a:pt x="95" y="1393"/>
                        <a:pt x="101" y="1390"/>
                      </a:cubicBezTo>
                      <a:cubicBezTo>
                        <a:pt x="107" y="1386"/>
                        <a:pt x="132" y="1306"/>
                        <a:pt x="153" y="1231"/>
                      </a:cubicBezTo>
                      <a:cubicBezTo>
                        <a:pt x="175" y="1157"/>
                        <a:pt x="214" y="1022"/>
                        <a:pt x="214" y="1022"/>
                      </a:cubicBezTo>
                      <a:cubicBezTo>
                        <a:pt x="214" y="1022"/>
                        <a:pt x="217" y="1061"/>
                        <a:pt x="220" y="1100"/>
                      </a:cubicBezTo>
                      <a:cubicBezTo>
                        <a:pt x="222" y="1139"/>
                        <a:pt x="224" y="1267"/>
                        <a:pt x="220" y="1300"/>
                      </a:cubicBezTo>
                      <a:cubicBezTo>
                        <a:pt x="215" y="1333"/>
                        <a:pt x="215" y="1363"/>
                        <a:pt x="215" y="1363"/>
                      </a:cubicBezTo>
                      <a:cubicBezTo>
                        <a:pt x="215" y="1363"/>
                        <a:pt x="215" y="1367"/>
                        <a:pt x="215" y="1378"/>
                      </a:cubicBezTo>
                      <a:cubicBezTo>
                        <a:pt x="215" y="1389"/>
                        <a:pt x="223" y="1389"/>
                        <a:pt x="242" y="1391"/>
                      </a:cubicBezTo>
                      <a:cubicBezTo>
                        <a:pt x="261" y="1393"/>
                        <a:pt x="287" y="1392"/>
                        <a:pt x="287" y="1392"/>
                      </a:cubicBezTo>
                      <a:cubicBezTo>
                        <a:pt x="287" y="1392"/>
                        <a:pt x="286" y="1383"/>
                        <a:pt x="297" y="1388"/>
                      </a:cubicBezTo>
                      <a:cubicBezTo>
                        <a:pt x="307" y="1392"/>
                        <a:pt x="329" y="1403"/>
                        <a:pt x="349" y="1403"/>
                      </a:cubicBezTo>
                      <a:cubicBezTo>
                        <a:pt x="369" y="1403"/>
                        <a:pt x="429" y="1412"/>
                        <a:pt x="429" y="1397"/>
                      </a:cubicBezTo>
                      <a:cubicBezTo>
                        <a:pt x="429" y="1382"/>
                        <a:pt x="406" y="1376"/>
                        <a:pt x="385" y="1376"/>
                      </a:cubicBezTo>
                      <a:cubicBezTo>
                        <a:pt x="365" y="1376"/>
                        <a:pt x="342" y="1344"/>
                        <a:pt x="342" y="1344"/>
                      </a:cubicBezTo>
                      <a:cubicBezTo>
                        <a:pt x="342" y="1344"/>
                        <a:pt x="342" y="1344"/>
                        <a:pt x="348" y="1340"/>
                      </a:cubicBezTo>
                      <a:cubicBezTo>
                        <a:pt x="353" y="1337"/>
                        <a:pt x="320" y="1312"/>
                        <a:pt x="316" y="1300"/>
                      </a:cubicBezTo>
                      <a:cubicBezTo>
                        <a:pt x="311" y="1288"/>
                        <a:pt x="312" y="1286"/>
                        <a:pt x="316" y="1257"/>
                      </a:cubicBezTo>
                      <a:cubicBezTo>
                        <a:pt x="319" y="1229"/>
                        <a:pt x="327" y="1136"/>
                        <a:pt x="337" y="1080"/>
                      </a:cubicBezTo>
                      <a:cubicBezTo>
                        <a:pt x="346" y="1023"/>
                        <a:pt x="358" y="968"/>
                        <a:pt x="365" y="920"/>
                      </a:cubicBezTo>
                      <a:cubicBezTo>
                        <a:pt x="372" y="871"/>
                        <a:pt x="376" y="792"/>
                        <a:pt x="376" y="792"/>
                      </a:cubicBezTo>
                      <a:cubicBezTo>
                        <a:pt x="376" y="792"/>
                        <a:pt x="380" y="791"/>
                        <a:pt x="387" y="785"/>
                      </a:cubicBezTo>
                      <a:cubicBezTo>
                        <a:pt x="394" y="779"/>
                        <a:pt x="392" y="764"/>
                        <a:pt x="388" y="747"/>
                      </a:cubicBezTo>
                      <a:cubicBezTo>
                        <a:pt x="385" y="729"/>
                        <a:pt x="380" y="656"/>
                        <a:pt x="377" y="621"/>
                      </a:cubicBezTo>
                      <a:cubicBezTo>
                        <a:pt x="373" y="586"/>
                        <a:pt x="359" y="534"/>
                        <a:pt x="359" y="534"/>
                      </a:cubicBezTo>
                      <a:cubicBezTo>
                        <a:pt x="359" y="534"/>
                        <a:pt x="370" y="529"/>
                        <a:pt x="377" y="522"/>
                      </a:cubicBezTo>
                      <a:cubicBezTo>
                        <a:pt x="384" y="516"/>
                        <a:pt x="385" y="500"/>
                        <a:pt x="385" y="500"/>
                      </a:cubicBezTo>
                      <a:cubicBezTo>
                        <a:pt x="385" y="500"/>
                        <a:pt x="428" y="504"/>
                        <a:pt x="446" y="496"/>
                      </a:cubicBezTo>
                      <a:cubicBezTo>
                        <a:pt x="463" y="489"/>
                        <a:pt x="460" y="450"/>
                        <a:pt x="454" y="422"/>
                      </a:cubicBezTo>
                      <a:close/>
                      <a:moveTo>
                        <a:pt x="311" y="458"/>
                      </a:moveTo>
                      <a:cubicBezTo>
                        <a:pt x="311" y="458"/>
                        <a:pt x="330" y="452"/>
                        <a:pt x="330" y="437"/>
                      </a:cubicBezTo>
                      <a:cubicBezTo>
                        <a:pt x="330" y="421"/>
                        <a:pt x="315" y="411"/>
                        <a:pt x="308" y="410"/>
                      </a:cubicBezTo>
                      <a:cubicBezTo>
                        <a:pt x="301" y="410"/>
                        <a:pt x="313" y="399"/>
                        <a:pt x="327" y="411"/>
                      </a:cubicBezTo>
                      <a:cubicBezTo>
                        <a:pt x="342" y="423"/>
                        <a:pt x="353" y="475"/>
                        <a:pt x="353" y="475"/>
                      </a:cubicBezTo>
                      <a:cubicBezTo>
                        <a:pt x="353" y="475"/>
                        <a:pt x="323" y="463"/>
                        <a:pt x="311" y="458"/>
                      </a:cubicBezTo>
                      <a:close/>
                      <a:moveTo>
                        <a:pt x="350" y="540"/>
                      </a:moveTo>
                      <a:cubicBezTo>
                        <a:pt x="350" y="540"/>
                        <a:pt x="352" y="500"/>
                        <a:pt x="353" y="483"/>
                      </a:cubicBezTo>
                      <a:cubicBezTo>
                        <a:pt x="362" y="531"/>
                        <a:pt x="362" y="531"/>
                        <a:pt x="362" y="531"/>
                      </a:cubicBezTo>
                      <a:lnTo>
                        <a:pt x="350" y="5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72" name="Oval 48"/>
              <p:cNvSpPr>
                <a:spLocks noChangeArrowheads="1"/>
              </p:cNvSpPr>
              <p:nvPr/>
            </p:nvSpPr>
            <p:spPr bwMode="auto">
              <a:xfrm>
                <a:off x="1820537" y="5055809"/>
                <a:ext cx="48275" cy="49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73" name="Freeform 7"/>
              <p:cNvSpPr>
                <a:spLocks/>
              </p:cNvSpPr>
              <p:nvPr/>
            </p:nvSpPr>
            <p:spPr bwMode="auto">
              <a:xfrm>
                <a:off x="1769463" y="5115276"/>
                <a:ext cx="151820" cy="267956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74" name="Freeform 12"/>
              <p:cNvSpPr>
                <a:spLocks/>
              </p:cNvSpPr>
              <p:nvPr/>
            </p:nvSpPr>
            <p:spPr bwMode="auto">
              <a:xfrm>
                <a:off x="1780462" y="4743840"/>
                <a:ext cx="128546" cy="271066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1819235" y="4671827"/>
                <a:ext cx="50999" cy="5099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811733" y="5443390"/>
              <a:ext cx="1874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Удельный состав обучающихся: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Парни – 72%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Девушки – 28%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68788" y="5169736"/>
            <a:ext cx="3646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Центральный федеральный округ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Северо-Западный федеральный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Южный федеральный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Северо-Кавказский федеральный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Приволжский федеральный округ</a:t>
            </a:r>
            <a:endParaRPr lang="ru-RU" sz="1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998128" y="5169736"/>
            <a:ext cx="3646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Уральский федеральный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Сибирский федеральный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Дальневосточный федеральный округ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D6249B-6B89-49C0-807E-F609FF881384}"/>
              </a:ext>
            </a:extLst>
          </p:cNvPr>
          <p:cNvSpPr txBox="1"/>
          <p:nvPr/>
        </p:nvSpPr>
        <p:spPr>
          <a:xfrm>
            <a:off x="0" y="6540311"/>
            <a:ext cx="828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Анализ сформирован по отчетным данным  ВПО-1 на сайте </a:t>
            </a:r>
            <a:r>
              <a:rPr kumimoji="0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Минобрнауки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РФ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ДАННЫХ ЗА 2022 г ПО ОРГАНИЗАЦИИ ОБРАЗОВАТЕЛЬНОГО ПРОЦЕССА НА ТЕРРИТОРИИ РФ </a:t>
            </a:r>
            <a:endParaRPr lang="ru-RU" b="1" kern="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2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unipravex.ru/upload/medialibrary/431/4312a0c10c1371a60f7d8a882190cdc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15004" r="37193" b="6359"/>
          <a:stretch/>
        </p:blipFill>
        <p:spPr bwMode="auto">
          <a:xfrm>
            <a:off x="4203946" y="1023362"/>
            <a:ext cx="7683875" cy="41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1 1"/>
          <p:cNvSpPr/>
          <p:nvPr/>
        </p:nvSpPr>
        <p:spPr>
          <a:xfrm>
            <a:off x="8282354" y="1960250"/>
            <a:ext cx="3455556" cy="1834165"/>
          </a:xfrm>
          <a:prstGeom prst="borderCallout1">
            <a:avLst>
              <a:gd name="adj1" fmla="val -1104"/>
              <a:gd name="adj2" fmla="val 314"/>
              <a:gd name="adj3" fmla="val 40127"/>
              <a:gd name="adj4" fmla="val -364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Число обучающихся по направлению «Строительство»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с учетом всех курсов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Бакалавры – 5 379 человек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err="1">
                <a:solidFill>
                  <a:srgbClr val="FF0000"/>
                </a:solidFill>
              </a:rPr>
              <a:t>Специалитет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588 человек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Магистратура – </a:t>
            </a:r>
            <a:r>
              <a:rPr lang="ru-RU" dirty="0" smtClean="0">
                <a:solidFill>
                  <a:srgbClr val="FF0000"/>
                </a:solidFill>
              </a:rPr>
              <a:t>939 человек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2570" y="5245511"/>
            <a:ext cx="2919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Курганская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Свердловская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Тюменская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Челябинская область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7575" y="5222188"/>
            <a:ext cx="2776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Ханты-мансийский автономный округ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Ямало-ненецкий автономный округ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5832795"/>
            <a:ext cx="1529533" cy="10152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D6249B-6B89-49C0-807E-F609FF881384}"/>
              </a:ext>
            </a:extLst>
          </p:cNvPr>
          <p:cNvSpPr txBox="1"/>
          <p:nvPr/>
        </p:nvSpPr>
        <p:spPr>
          <a:xfrm>
            <a:off x="0" y="6540311"/>
            <a:ext cx="828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Анализ сформирован по отчетным данным  ВПО-1 на сайте </a:t>
            </a:r>
            <a:r>
              <a:rPr kumimoji="0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Минобрнауки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РФ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24910" y="868157"/>
            <a:ext cx="3461088" cy="1322413"/>
            <a:chOff x="224911" y="1054777"/>
            <a:chExt cx="3017864" cy="1322413"/>
          </a:xfrm>
        </p:grpSpPr>
        <p:pic>
          <p:nvPicPr>
            <p:cNvPr id="58" name="Picture 4" descr="https://static.tildacdn.com/tild3466-6232-4635-a663-333139643632/---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11" y="1054777"/>
              <a:ext cx="1335771" cy="1322413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1776053" y="1069652"/>
              <a:ext cx="1466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Поданные заявления</a:t>
              </a:r>
            </a:p>
            <a:p>
              <a:pPr algn="ctr"/>
              <a:endParaRPr lang="ru-RU" sz="1000" dirty="0" smtClean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12 467 ед.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67139" y="2389392"/>
            <a:ext cx="3686896" cy="1200329"/>
            <a:chOff x="367139" y="2697315"/>
            <a:chExt cx="3105651" cy="1200329"/>
          </a:xfrm>
        </p:grpSpPr>
        <p:pic>
          <p:nvPicPr>
            <p:cNvPr id="61" name="Picture 6" descr="https://www.ieac.ru/netcat_files/news/spiski_postupivshi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" y="2697316"/>
              <a:ext cx="1351791" cy="120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1718930" y="2697315"/>
              <a:ext cx="1753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Приняты на </a:t>
              </a:r>
            </a:p>
            <a:p>
              <a:pPr algn="ctr"/>
              <a:r>
                <a:rPr lang="ru-RU" dirty="0" smtClean="0"/>
                <a:t>1 курс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2 438 чел. – БФ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343 чел - ВБФ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6430" y="3941161"/>
            <a:ext cx="3746630" cy="923330"/>
            <a:chOff x="416430" y="4249084"/>
            <a:chExt cx="2893870" cy="923330"/>
          </a:xfrm>
        </p:grpSpPr>
        <p:pic>
          <p:nvPicPr>
            <p:cNvPr id="64" name="Picture 8" descr="https://gas-kvas.com/uploads/posts/2023-02/1675466083_gas-kvas-com-p-fonovii-risunok-yege-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0" y="4302509"/>
              <a:ext cx="1234973" cy="8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093057" y="4302509"/>
              <a:ext cx="526765" cy="30777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F0000"/>
                  </a:solidFill>
                </a:rPr>
                <a:t>???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51402" y="4249084"/>
              <a:ext cx="1658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Средний балл ЕГЭ</a:t>
              </a:r>
              <a:endParaRPr lang="ru-RU" dirty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Бакалавры – 59,1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Специалисты – 76,4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13651" y="5191453"/>
            <a:ext cx="3172347" cy="1200329"/>
            <a:chOff x="513651" y="5443390"/>
            <a:chExt cx="3172347" cy="1200329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13651" y="5711675"/>
              <a:ext cx="1255485" cy="914485"/>
              <a:chOff x="665798" y="4468747"/>
              <a:chExt cx="1255485" cy="914485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665798" y="4468747"/>
                <a:ext cx="857948" cy="759083"/>
                <a:chOff x="4508685" y="3399108"/>
                <a:chExt cx="4680736" cy="3658216"/>
              </a:xfrm>
            </p:grpSpPr>
            <p:sp>
              <p:nvSpPr>
                <p:cNvPr id="75" name="Freeform 7"/>
                <p:cNvSpPr>
                  <a:spLocks noEditPoints="1"/>
                </p:cNvSpPr>
                <p:nvPr/>
              </p:nvSpPr>
              <p:spPr bwMode="auto">
                <a:xfrm>
                  <a:off x="6199455" y="3590616"/>
                  <a:ext cx="1497163" cy="3466708"/>
                </a:xfrm>
                <a:custGeom>
                  <a:avLst/>
                  <a:gdLst>
                    <a:gd name="T0" fmla="*/ 625 w 693"/>
                    <a:gd name="T1" fmla="*/ 1522 h 1641"/>
                    <a:gd name="T2" fmla="*/ 520 w 693"/>
                    <a:gd name="T3" fmla="*/ 985 h 1641"/>
                    <a:gd name="T4" fmla="*/ 498 w 693"/>
                    <a:gd name="T5" fmla="*/ 789 h 1641"/>
                    <a:gd name="T6" fmla="*/ 532 w 693"/>
                    <a:gd name="T7" fmla="*/ 760 h 1641"/>
                    <a:gd name="T8" fmla="*/ 571 w 693"/>
                    <a:gd name="T9" fmla="*/ 506 h 1641"/>
                    <a:gd name="T10" fmla="*/ 505 w 693"/>
                    <a:gd name="T11" fmla="*/ 282 h 1641"/>
                    <a:gd name="T12" fmla="*/ 394 w 693"/>
                    <a:gd name="T13" fmla="*/ 243 h 1641"/>
                    <a:gd name="T14" fmla="*/ 344 w 693"/>
                    <a:gd name="T15" fmla="*/ 214 h 1641"/>
                    <a:gd name="T16" fmla="*/ 341 w 693"/>
                    <a:gd name="T17" fmla="*/ 204 h 1641"/>
                    <a:gd name="T18" fmla="*/ 354 w 693"/>
                    <a:gd name="T19" fmla="*/ 65 h 1641"/>
                    <a:gd name="T20" fmla="*/ 313 w 693"/>
                    <a:gd name="T21" fmla="*/ 0 h 1641"/>
                    <a:gd name="T22" fmla="*/ 228 w 693"/>
                    <a:gd name="T23" fmla="*/ 24 h 1641"/>
                    <a:gd name="T24" fmla="*/ 214 w 693"/>
                    <a:gd name="T25" fmla="*/ 121 h 1641"/>
                    <a:gd name="T26" fmla="*/ 240 w 693"/>
                    <a:gd name="T27" fmla="*/ 200 h 1641"/>
                    <a:gd name="T28" fmla="*/ 240 w 693"/>
                    <a:gd name="T29" fmla="*/ 215 h 1641"/>
                    <a:gd name="T30" fmla="*/ 147 w 693"/>
                    <a:gd name="T31" fmla="*/ 272 h 1641"/>
                    <a:gd name="T32" fmla="*/ 22 w 693"/>
                    <a:gd name="T33" fmla="*/ 531 h 1641"/>
                    <a:gd name="T34" fmla="*/ 113 w 693"/>
                    <a:gd name="T35" fmla="*/ 777 h 1641"/>
                    <a:gd name="T36" fmla="*/ 143 w 693"/>
                    <a:gd name="T37" fmla="*/ 802 h 1641"/>
                    <a:gd name="T38" fmla="*/ 220 w 693"/>
                    <a:gd name="T39" fmla="*/ 1183 h 1641"/>
                    <a:gd name="T40" fmla="*/ 267 w 693"/>
                    <a:gd name="T41" fmla="*/ 1470 h 1641"/>
                    <a:gd name="T42" fmla="*/ 231 w 693"/>
                    <a:gd name="T43" fmla="*/ 1602 h 1641"/>
                    <a:gd name="T44" fmla="*/ 343 w 693"/>
                    <a:gd name="T45" fmla="*/ 1595 h 1641"/>
                    <a:gd name="T46" fmla="*/ 351 w 693"/>
                    <a:gd name="T47" fmla="*/ 1504 h 1641"/>
                    <a:gd name="T48" fmla="*/ 342 w 693"/>
                    <a:gd name="T49" fmla="*/ 1327 h 1641"/>
                    <a:gd name="T50" fmla="*/ 334 w 693"/>
                    <a:gd name="T51" fmla="*/ 1168 h 1641"/>
                    <a:gd name="T52" fmla="*/ 372 w 693"/>
                    <a:gd name="T53" fmla="*/ 991 h 1641"/>
                    <a:gd name="T54" fmla="*/ 495 w 693"/>
                    <a:gd name="T55" fmla="*/ 1455 h 1641"/>
                    <a:gd name="T56" fmla="*/ 553 w 693"/>
                    <a:gd name="T57" fmla="*/ 1595 h 1641"/>
                    <a:gd name="T58" fmla="*/ 693 w 693"/>
                    <a:gd name="T59" fmla="*/ 1628 h 1641"/>
                    <a:gd name="T60" fmla="*/ 115 w 693"/>
                    <a:gd name="T61" fmla="*/ 608 h 1641"/>
                    <a:gd name="T62" fmla="*/ 125 w 693"/>
                    <a:gd name="T63" fmla="*/ 524 h 1641"/>
                    <a:gd name="T64" fmla="*/ 395 w 693"/>
                    <a:gd name="T65" fmla="*/ 690 h 1641"/>
                    <a:gd name="T66" fmla="*/ 314 w 693"/>
                    <a:gd name="T67" fmla="*/ 307 h 1641"/>
                    <a:gd name="T68" fmla="*/ 280 w 693"/>
                    <a:gd name="T69" fmla="*/ 291 h 1641"/>
                    <a:gd name="T70" fmla="*/ 295 w 693"/>
                    <a:gd name="T71" fmla="*/ 485 h 1641"/>
                    <a:gd name="T72" fmla="*/ 274 w 693"/>
                    <a:gd name="T73" fmla="*/ 687 h 1641"/>
                    <a:gd name="T74" fmla="*/ 235 w 693"/>
                    <a:gd name="T75" fmla="*/ 542 h 1641"/>
                    <a:gd name="T76" fmla="*/ 248 w 693"/>
                    <a:gd name="T77" fmla="*/ 225 h 1641"/>
                    <a:gd name="T78" fmla="*/ 334 w 693"/>
                    <a:gd name="T79" fmla="*/ 227 h 1641"/>
                    <a:gd name="T80" fmla="*/ 381 w 693"/>
                    <a:gd name="T81" fmla="*/ 413 h 1641"/>
                    <a:gd name="T82" fmla="*/ 411 w 693"/>
                    <a:gd name="T83" fmla="*/ 689 h 1641"/>
                    <a:gd name="T84" fmla="*/ 473 w 693"/>
                    <a:gd name="T85" fmla="*/ 485 h 1641"/>
                    <a:gd name="T86" fmla="*/ 501 w 693"/>
                    <a:gd name="T87" fmla="*/ 576 h 1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3" h="1641">
                      <a:moveTo>
                        <a:pt x="669" y="1590"/>
                      </a:moveTo>
                      <a:cubicBezTo>
                        <a:pt x="650" y="1579"/>
                        <a:pt x="636" y="1550"/>
                        <a:pt x="629" y="1542"/>
                      </a:cubicBezTo>
                      <a:cubicBezTo>
                        <a:pt x="622" y="1535"/>
                        <a:pt x="631" y="1537"/>
                        <a:pt x="625" y="1522"/>
                      </a:cubicBezTo>
                      <a:cubicBezTo>
                        <a:pt x="619" y="1507"/>
                        <a:pt x="600" y="1419"/>
                        <a:pt x="597" y="1391"/>
                      </a:cubicBezTo>
                      <a:cubicBezTo>
                        <a:pt x="593" y="1362"/>
                        <a:pt x="595" y="1265"/>
                        <a:pt x="582" y="1219"/>
                      </a:cubicBezTo>
                      <a:cubicBezTo>
                        <a:pt x="568" y="1173"/>
                        <a:pt x="526" y="1025"/>
                        <a:pt x="520" y="985"/>
                      </a:cubicBezTo>
                      <a:cubicBezTo>
                        <a:pt x="514" y="944"/>
                        <a:pt x="505" y="903"/>
                        <a:pt x="505" y="881"/>
                      </a:cubicBezTo>
                      <a:cubicBezTo>
                        <a:pt x="505" y="858"/>
                        <a:pt x="503" y="843"/>
                        <a:pt x="496" y="827"/>
                      </a:cubicBezTo>
                      <a:cubicBezTo>
                        <a:pt x="490" y="811"/>
                        <a:pt x="498" y="789"/>
                        <a:pt x="498" y="789"/>
                      </a:cubicBezTo>
                      <a:cubicBezTo>
                        <a:pt x="498" y="789"/>
                        <a:pt x="514" y="801"/>
                        <a:pt x="524" y="810"/>
                      </a:cubicBezTo>
                      <a:cubicBezTo>
                        <a:pt x="534" y="819"/>
                        <a:pt x="534" y="805"/>
                        <a:pt x="529" y="785"/>
                      </a:cubicBezTo>
                      <a:cubicBezTo>
                        <a:pt x="524" y="765"/>
                        <a:pt x="527" y="754"/>
                        <a:pt x="532" y="760"/>
                      </a:cubicBezTo>
                      <a:cubicBezTo>
                        <a:pt x="537" y="767"/>
                        <a:pt x="541" y="728"/>
                        <a:pt x="553" y="705"/>
                      </a:cubicBezTo>
                      <a:cubicBezTo>
                        <a:pt x="566" y="681"/>
                        <a:pt x="593" y="633"/>
                        <a:pt x="587" y="606"/>
                      </a:cubicBezTo>
                      <a:cubicBezTo>
                        <a:pt x="581" y="578"/>
                        <a:pt x="578" y="530"/>
                        <a:pt x="571" y="506"/>
                      </a:cubicBezTo>
                      <a:cubicBezTo>
                        <a:pt x="563" y="483"/>
                        <a:pt x="556" y="441"/>
                        <a:pt x="547" y="415"/>
                      </a:cubicBezTo>
                      <a:cubicBezTo>
                        <a:pt x="538" y="389"/>
                        <a:pt x="540" y="376"/>
                        <a:pt x="529" y="350"/>
                      </a:cubicBezTo>
                      <a:cubicBezTo>
                        <a:pt x="517" y="324"/>
                        <a:pt x="505" y="295"/>
                        <a:pt x="505" y="282"/>
                      </a:cubicBezTo>
                      <a:cubicBezTo>
                        <a:pt x="505" y="275"/>
                        <a:pt x="502" y="269"/>
                        <a:pt x="491" y="265"/>
                      </a:cubicBezTo>
                      <a:cubicBezTo>
                        <a:pt x="483" y="261"/>
                        <a:pt x="469" y="258"/>
                        <a:pt x="449" y="255"/>
                      </a:cubicBezTo>
                      <a:cubicBezTo>
                        <a:pt x="428" y="252"/>
                        <a:pt x="409" y="248"/>
                        <a:pt x="394" y="243"/>
                      </a:cubicBezTo>
                      <a:cubicBezTo>
                        <a:pt x="393" y="243"/>
                        <a:pt x="392" y="242"/>
                        <a:pt x="391" y="242"/>
                      </a:cubicBezTo>
                      <a:cubicBezTo>
                        <a:pt x="391" y="242"/>
                        <a:pt x="390" y="242"/>
                        <a:pt x="390" y="242"/>
                      </a:cubicBezTo>
                      <a:cubicBezTo>
                        <a:pt x="370" y="235"/>
                        <a:pt x="344" y="214"/>
                        <a:pt x="344" y="214"/>
                      </a:cubicBezTo>
                      <a:cubicBezTo>
                        <a:pt x="336" y="225"/>
                        <a:pt x="336" y="225"/>
                        <a:pt x="336" y="225"/>
                      </a:cubicBezTo>
                      <a:cubicBezTo>
                        <a:pt x="339" y="221"/>
                        <a:pt x="341" y="218"/>
                        <a:pt x="344" y="214"/>
                      </a:cubicBezTo>
                      <a:cubicBezTo>
                        <a:pt x="341" y="211"/>
                        <a:pt x="336" y="204"/>
                        <a:pt x="341" y="204"/>
                      </a:cubicBezTo>
                      <a:cubicBezTo>
                        <a:pt x="352" y="203"/>
                        <a:pt x="354" y="159"/>
                        <a:pt x="360" y="146"/>
                      </a:cubicBezTo>
                      <a:cubicBezTo>
                        <a:pt x="366" y="133"/>
                        <a:pt x="364" y="124"/>
                        <a:pt x="360" y="112"/>
                      </a:cubicBezTo>
                      <a:cubicBezTo>
                        <a:pt x="356" y="101"/>
                        <a:pt x="364" y="84"/>
                        <a:pt x="354" y="65"/>
                      </a:cubicBezTo>
                      <a:cubicBezTo>
                        <a:pt x="344" y="47"/>
                        <a:pt x="358" y="24"/>
                        <a:pt x="344" y="22"/>
                      </a:cubicBezTo>
                      <a:cubicBezTo>
                        <a:pt x="330" y="20"/>
                        <a:pt x="335" y="3"/>
                        <a:pt x="322" y="3"/>
                      </a:cubicBezTo>
                      <a:cubicBezTo>
                        <a:pt x="318" y="3"/>
                        <a:pt x="315" y="2"/>
                        <a:pt x="313" y="0"/>
                      </a:cubicBezTo>
                      <a:cubicBezTo>
                        <a:pt x="302" y="21"/>
                        <a:pt x="285" y="14"/>
                        <a:pt x="285" y="14"/>
                      </a:cubicBezTo>
                      <a:cubicBezTo>
                        <a:pt x="259" y="8"/>
                        <a:pt x="242" y="14"/>
                        <a:pt x="230" y="23"/>
                      </a:cubicBezTo>
                      <a:cubicBezTo>
                        <a:pt x="230" y="23"/>
                        <a:pt x="229" y="24"/>
                        <a:pt x="228" y="24"/>
                      </a:cubicBezTo>
                      <a:cubicBezTo>
                        <a:pt x="213" y="38"/>
                        <a:pt x="208" y="57"/>
                        <a:pt x="208" y="58"/>
                      </a:cubicBezTo>
                      <a:cubicBezTo>
                        <a:pt x="207" y="65"/>
                        <a:pt x="206" y="72"/>
                        <a:pt x="206" y="77"/>
                      </a:cubicBezTo>
                      <a:cubicBezTo>
                        <a:pt x="208" y="95"/>
                        <a:pt x="213" y="113"/>
                        <a:pt x="214" y="121"/>
                      </a:cubicBezTo>
                      <a:cubicBezTo>
                        <a:pt x="215" y="128"/>
                        <a:pt x="219" y="158"/>
                        <a:pt x="225" y="158"/>
                      </a:cubicBezTo>
                      <a:cubicBezTo>
                        <a:pt x="231" y="158"/>
                        <a:pt x="233" y="159"/>
                        <a:pt x="233" y="159"/>
                      </a:cubicBezTo>
                      <a:cubicBezTo>
                        <a:pt x="233" y="159"/>
                        <a:pt x="240" y="182"/>
                        <a:pt x="240" y="200"/>
                      </a:cubicBezTo>
                      <a:cubicBezTo>
                        <a:pt x="240" y="208"/>
                        <a:pt x="240" y="212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24" y="238"/>
                        <a:pt x="206" y="246"/>
                      </a:cubicBezTo>
                      <a:cubicBezTo>
                        <a:pt x="188" y="255"/>
                        <a:pt x="162" y="268"/>
                        <a:pt x="147" y="272"/>
                      </a:cubicBezTo>
                      <a:cubicBezTo>
                        <a:pt x="136" y="275"/>
                        <a:pt x="124" y="279"/>
                        <a:pt x="115" y="285"/>
                      </a:cubicBezTo>
                      <a:cubicBezTo>
                        <a:pt x="103" y="293"/>
                        <a:pt x="93" y="305"/>
                        <a:pt x="89" y="326"/>
                      </a:cubicBezTo>
                      <a:cubicBezTo>
                        <a:pt x="82" y="365"/>
                        <a:pt x="42" y="495"/>
                        <a:pt x="22" y="531"/>
                      </a:cubicBezTo>
                      <a:cubicBezTo>
                        <a:pt x="3" y="567"/>
                        <a:pt x="0" y="616"/>
                        <a:pt x="20" y="646"/>
                      </a:cubicBezTo>
                      <a:cubicBezTo>
                        <a:pt x="39" y="676"/>
                        <a:pt x="86" y="750"/>
                        <a:pt x="93" y="760"/>
                      </a:cubicBezTo>
                      <a:cubicBezTo>
                        <a:pt x="100" y="770"/>
                        <a:pt x="102" y="778"/>
                        <a:pt x="113" y="777"/>
                      </a:cubicBezTo>
                      <a:cubicBezTo>
                        <a:pt x="113" y="777"/>
                        <a:pt x="114" y="776"/>
                        <a:pt x="115" y="776"/>
                      </a:cubicBezTo>
                      <a:cubicBezTo>
                        <a:pt x="124" y="776"/>
                        <a:pt x="130" y="777"/>
                        <a:pt x="130" y="777"/>
                      </a:cubicBezTo>
                      <a:cubicBezTo>
                        <a:pt x="130" y="777"/>
                        <a:pt x="135" y="796"/>
                        <a:pt x="143" y="802"/>
                      </a:cubicBezTo>
                      <a:cubicBezTo>
                        <a:pt x="151" y="808"/>
                        <a:pt x="161" y="828"/>
                        <a:pt x="163" y="821"/>
                      </a:cubicBezTo>
                      <a:cubicBezTo>
                        <a:pt x="166" y="814"/>
                        <a:pt x="173" y="872"/>
                        <a:pt x="180" y="903"/>
                      </a:cubicBezTo>
                      <a:cubicBezTo>
                        <a:pt x="187" y="934"/>
                        <a:pt x="220" y="1152"/>
                        <a:pt x="220" y="1183"/>
                      </a:cubicBezTo>
                      <a:cubicBezTo>
                        <a:pt x="220" y="1214"/>
                        <a:pt x="232" y="1246"/>
                        <a:pt x="231" y="1268"/>
                      </a:cubicBezTo>
                      <a:cubicBezTo>
                        <a:pt x="230" y="1291"/>
                        <a:pt x="235" y="1349"/>
                        <a:pt x="236" y="1381"/>
                      </a:cubicBezTo>
                      <a:cubicBezTo>
                        <a:pt x="237" y="1413"/>
                        <a:pt x="267" y="1447"/>
                        <a:pt x="267" y="1470"/>
                      </a:cubicBezTo>
                      <a:cubicBezTo>
                        <a:pt x="267" y="1494"/>
                        <a:pt x="260" y="1505"/>
                        <a:pt x="263" y="1519"/>
                      </a:cubicBezTo>
                      <a:cubicBezTo>
                        <a:pt x="267" y="1532"/>
                        <a:pt x="266" y="1542"/>
                        <a:pt x="251" y="1558"/>
                      </a:cubicBezTo>
                      <a:cubicBezTo>
                        <a:pt x="236" y="1574"/>
                        <a:pt x="230" y="1589"/>
                        <a:pt x="231" y="1602"/>
                      </a:cubicBezTo>
                      <a:cubicBezTo>
                        <a:pt x="232" y="1614"/>
                        <a:pt x="236" y="1619"/>
                        <a:pt x="266" y="1620"/>
                      </a:cubicBezTo>
                      <a:cubicBezTo>
                        <a:pt x="296" y="1621"/>
                        <a:pt x="324" y="1613"/>
                        <a:pt x="324" y="1605"/>
                      </a:cubicBezTo>
                      <a:cubicBezTo>
                        <a:pt x="324" y="1598"/>
                        <a:pt x="334" y="1595"/>
                        <a:pt x="343" y="1595"/>
                      </a:cubicBezTo>
                      <a:cubicBezTo>
                        <a:pt x="351" y="1595"/>
                        <a:pt x="350" y="1587"/>
                        <a:pt x="346" y="1569"/>
                      </a:cubicBezTo>
                      <a:cubicBezTo>
                        <a:pt x="343" y="1552"/>
                        <a:pt x="330" y="1528"/>
                        <a:pt x="338" y="1531"/>
                      </a:cubicBezTo>
                      <a:cubicBezTo>
                        <a:pt x="345" y="1533"/>
                        <a:pt x="351" y="1528"/>
                        <a:pt x="351" y="1504"/>
                      </a:cubicBezTo>
                      <a:cubicBezTo>
                        <a:pt x="351" y="1479"/>
                        <a:pt x="355" y="1471"/>
                        <a:pt x="344" y="1457"/>
                      </a:cubicBezTo>
                      <a:cubicBezTo>
                        <a:pt x="333" y="1442"/>
                        <a:pt x="335" y="1415"/>
                        <a:pt x="338" y="1392"/>
                      </a:cubicBezTo>
                      <a:cubicBezTo>
                        <a:pt x="340" y="1370"/>
                        <a:pt x="348" y="1354"/>
                        <a:pt x="342" y="1327"/>
                      </a:cubicBezTo>
                      <a:cubicBezTo>
                        <a:pt x="335" y="1299"/>
                        <a:pt x="334" y="1266"/>
                        <a:pt x="338" y="1252"/>
                      </a:cubicBezTo>
                      <a:cubicBezTo>
                        <a:pt x="342" y="1239"/>
                        <a:pt x="339" y="1222"/>
                        <a:pt x="329" y="1211"/>
                      </a:cubicBezTo>
                      <a:cubicBezTo>
                        <a:pt x="319" y="1200"/>
                        <a:pt x="334" y="1180"/>
                        <a:pt x="334" y="1168"/>
                      </a:cubicBezTo>
                      <a:cubicBezTo>
                        <a:pt x="334" y="1156"/>
                        <a:pt x="330" y="1104"/>
                        <a:pt x="337" y="1052"/>
                      </a:cubicBezTo>
                      <a:cubicBezTo>
                        <a:pt x="343" y="999"/>
                        <a:pt x="344" y="960"/>
                        <a:pt x="345" y="946"/>
                      </a:cubicBezTo>
                      <a:cubicBezTo>
                        <a:pt x="346" y="933"/>
                        <a:pt x="354" y="939"/>
                        <a:pt x="372" y="991"/>
                      </a:cubicBezTo>
                      <a:cubicBezTo>
                        <a:pt x="391" y="1043"/>
                        <a:pt x="438" y="1205"/>
                        <a:pt x="447" y="1241"/>
                      </a:cubicBezTo>
                      <a:cubicBezTo>
                        <a:pt x="454" y="1272"/>
                        <a:pt x="480" y="1385"/>
                        <a:pt x="491" y="1436"/>
                      </a:cubicBezTo>
                      <a:cubicBezTo>
                        <a:pt x="493" y="1444"/>
                        <a:pt x="494" y="1451"/>
                        <a:pt x="495" y="1455"/>
                      </a:cubicBezTo>
                      <a:cubicBezTo>
                        <a:pt x="501" y="1486"/>
                        <a:pt x="509" y="1548"/>
                        <a:pt x="517" y="1548"/>
                      </a:cubicBezTo>
                      <a:cubicBezTo>
                        <a:pt x="526" y="1548"/>
                        <a:pt x="524" y="1554"/>
                        <a:pt x="525" y="1572"/>
                      </a:cubicBezTo>
                      <a:cubicBezTo>
                        <a:pt x="526" y="1589"/>
                        <a:pt x="543" y="1592"/>
                        <a:pt x="553" y="1595"/>
                      </a:cubicBezTo>
                      <a:cubicBezTo>
                        <a:pt x="563" y="1599"/>
                        <a:pt x="566" y="1589"/>
                        <a:pt x="566" y="1589"/>
                      </a:cubicBezTo>
                      <a:cubicBezTo>
                        <a:pt x="566" y="1589"/>
                        <a:pt x="582" y="1623"/>
                        <a:pt x="610" y="1626"/>
                      </a:cubicBezTo>
                      <a:cubicBezTo>
                        <a:pt x="639" y="1630"/>
                        <a:pt x="693" y="1641"/>
                        <a:pt x="693" y="1628"/>
                      </a:cubicBezTo>
                      <a:cubicBezTo>
                        <a:pt x="693" y="1614"/>
                        <a:pt x="687" y="1602"/>
                        <a:pt x="669" y="1590"/>
                      </a:cubicBezTo>
                      <a:close/>
                      <a:moveTo>
                        <a:pt x="128" y="644"/>
                      </a:moveTo>
                      <a:cubicBezTo>
                        <a:pt x="128" y="632"/>
                        <a:pt x="122" y="619"/>
                        <a:pt x="115" y="608"/>
                      </a:cubicBezTo>
                      <a:cubicBezTo>
                        <a:pt x="105" y="594"/>
                        <a:pt x="95" y="582"/>
                        <a:pt x="99" y="575"/>
                      </a:cubicBezTo>
                      <a:cubicBezTo>
                        <a:pt x="105" y="563"/>
                        <a:pt x="110" y="563"/>
                        <a:pt x="115" y="554"/>
                      </a:cubicBezTo>
                      <a:cubicBezTo>
                        <a:pt x="118" y="549"/>
                        <a:pt x="121" y="541"/>
                        <a:pt x="125" y="524"/>
                      </a:cubicBezTo>
                      <a:cubicBezTo>
                        <a:pt x="124" y="559"/>
                        <a:pt x="136" y="611"/>
                        <a:pt x="128" y="644"/>
                      </a:cubicBezTo>
                      <a:close/>
                      <a:moveTo>
                        <a:pt x="411" y="689"/>
                      </a:moveTo>
                      <a:cubicBezTo>
                        <a:pt x="407" y="690"/>
                        <a:pt x="402" y="690"/>
                        <a:pt x="395" y="690"/>
                      </a:cubicBezTo>
                      <a:cubicBezTo>
                        <a:pt x="395" y="685"/>
                        <a:pt x="395" y="680"/>
                        <a:pt x="393" y="674"/>
                      </a:cubicBezTo>
                      <a:cubicBezTo>
                        <a:pt x="389" y="655"/>
                        <a:pt x="367" y="523"/>
                        <a:pt x="351" y="448"/>
                      </a:cubicBezTo>
                      <a:cubicBezTo>
                        <a:pt x="335" y="373"/>
                        <a:pt x="318" y="317"/>
                        <a:pt x="314" y="307"/>
                      </a:cubicBezTo>
                      <a:cubicBezTo>
                        <a:pt x="310" y="297"/>
                        <a:pt x="323" y="293"/>
                        <a:pt x="323" y="293"/>
                      </a:cubicBezTo>
                      <a:cubicBezTo>
                        <a:pt x="299" y="269"/>
                        <a:pt x="299" y="269"/>
                        <a:pt x="299" y="269"/>
                      </a:cubicBezTo>
                      <a:cubicBezTo>
                        <a:pt x="288" y="274"/>
                        <a:pt x="280" y="291"/>
                        <a:pt x="280" y="291"/>
                      </a:cubicBezTo>
                      <a:cubicBezTo>
                        <a:pt x="280" y="291"/>
                        <a:pt x="292" y="299"/>
                        <a:pt x="294" y="307"/>
                      </a:cubicBezTo>
                      <a:cubicBezTo>
                        <a:pt x="296" y="315"/>
                        <a:pt x="292" y="325"/>
                        <a:pt x="286" y="343"/>
                      </a:cubicBezTo>
                      <a:cubicBezTo>
                        <a:pt x="281" y="362"/>
                        <a:pt x="288" y="443"/>
                        <a:pt x="295" y="485"/>
                      </a:cubicBezTo>
                      <a:cubicBezTo>
                        <a:pt x="302" y="527"/>
                        <a:pt x="315" y="621"/>
                        <a:pt x="323" y="669"/>
                      </a:cubicBezTo>
                      <a:cubicBezTo>
                        <a:pt x="324" y="677"/>
                        <a:pt x="326" y="683"/>
                        <a:pt x="327" y="689"/>
                      </a:cubicBezTo>
                      <a:cubicBezTo>
                        <a:pt x="308" y="688"/>
                        <a:pt x="289" y="687"/>
                        <a:pt x="274" y="687"/>
                      </a:cubicBezTo>
                      <a:cubicBezTo>
                        <a:pt x="232" y="687"/>
                        <a:pt x="191" y="692"/>
                        <a:pt x="191" y="692"/>
                      </a:cubicBezTo>
                      <a:cubicBezTo>
                        <a:pt x="191" y="692"/>
                        <a:pt x="199" y="672"/>
                        <a:pt x="212" y="643"/>
                      </a:cubicBezTo>
                      <a:cubicBezTo>
                        <a:pt x="224" y="615"/>
                        <a:pt x="226" y="589"/>
                        <a:pt x="235" y="542"/>
                      </a:cubicBezTo>
                      <a:cubicBezTo>
                        <a:pt x="245" y="495"/>
                        <a:pt x="237" y="463"/>
                        <a:pt x="237" y="406"/>
                      </a:cubicBezTo>
                      <a:cubicBezTo>
                        <a:pt x="237" y="361"/>
                        <a:pt x="234" y="300"/>
                        <a:pt x="231" y="263"/>
                      </a:cubicBezTo>
                      <a:cubicBezTo>
                        <a:pt x="231" y="257"/>
                        <a:pt x="231" y="235"/>
                        <a:pt x="248" y="225"/>
                      </a:cubicBezTo>
                      <a:cubicBezTo>
                        <a:pt x="257" y="236"/>
                        <a:pt x="268" y="248"/>
                        <a:pt x="281" y="257"/>
                      </a:cubicBezTo>
                      <a:cubicBezTo>
                        <a:pt x="304" y="273"/>
                        <a:pt x="306" y="261"/>
                        <a:pt x="320" y="244"/>
                      </a:cubicBezTo>
                      <a:cubicBezTo>
                        <a:pt x="326" y="237"/>
                        <a:pt x="330" y="232"/>
                        <a:pt x="334" y="227"/>
                      </a:cubicBezTo>
                      <a:cubicBezTo>
                        <a:pt x="334" y="227"/>
                        <a:pt x="334" y="227"/>
                        <a:pt x="334" y="227"/>
                      </a:cubicBezTo>
                      <a:cubicBezTo>
                        <a:pt x="353" y="218"/>
                        <a:pt x="370" y="255"/>
                        <a:pt x="370" y="255"/>
                      </a:cubicBezTo>
                      <a:cubicBezTo>
                        <a:pt x="382" y="288"/>
                        <a:pt x="381" y="349"/>
                        <a:pt x="381" y="413"/>
                      </a:cubicBezTo>
                      <a:cubicBezTo>
                        <a:pt x="381" y="478"/>
                        <a:pt x="393" y="542"/>
                        <a:pt x="406" y="589"/>
                      </a:cubicBezTo>
                      <a:cubicBezTo>
                        <a:pt x="418" y="636"/>
                        <a:pt x="437" y="678"/>
                        <a:pt x="437" y="678"/>
                      </a:cubicBezTo>
                      <a:cubicBezTo>
                        <a:pt x="437" y="678"/>
                        <a:pt x="426" y="684"/>
                        <a:pt x="411" y="689"/>
                      </a:cubicBezTo>
                      <a:close/>
                      <a:moveTo>
                        <a:pt x="491" y="631"/>
                      </a:moveTo>
                      <a:cubicBezTo>
                        <a:pt x="489" y="627"/>
                        <a:pt x="490" y="600"/>
                        <a:pt x="484" y="579"/>
                      </a:cubicBezTo>
                      <a:cubicBezTo>
                        <a:pt x="477" y="556"/>
                        <a:pt x="474" y="524"/>
                        <a:pt x="473" y="485"/>
                      </a:cubicBezTo>
                      <a:cubicBezTo>
                        <a:pt x="473" y="485"/>
                        <a:pt x="482" y="518"/>
                        <a:pt x="491" y="538"/>
                      </a:cubicBezTo>
                      <a:cubicBezTo>
                        <a:pt x="495" y="547"/>
                        <a:pt x="498" y="553"/>
                        <a:pt x="501" y="553"/>
                      </a:cubicBezTo>
                      <a:cubicBezTo>
                        <a:pt x="511" y="556"/>
                        <a:pt x="512" y="570"/>
                        <a:pt x="501" y="576"/>
                      </a:cubicBezTo>
                      <a:cubicBezTo>
                        <a:pt x="490" y="582"/>
                        <a:pt x="498" y="624"/>
                        <a:pt x="493" y="630"/>
                      </a:cubicBezTo>
                      <a:cubicBezTo>
                        <a:pt x="492" y="631"/>
                        <a:pt x="491" y="631"/>
                        <a:pt x="491" y="63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6" name="Freeform 4"/>
                <p:cNvSpPr>
                  <a:spLocks noEditPoints="1"/>
                </p:cNvSpPr>
                <p:nvPr/>
              </p:nvSpPr>
              <p:spPr bwMode="auto">
                <a:xfrm>
                  <a:off x="5189707" y="3616259"/>
                  <a:ext cx="1067207" cy="3260574"/>
                </a:xfrm>
                <a:custGeom>
                  <a:avLst/>
                  <a:gdLst>
                    <a:gd name="T0" fmla="*/ 379 w 386"/>
                    <a:gd name="T1" fmla="*/ 464 h 1210"/>
                    <a:gd name="T2" fmla="*/ 364 w 386"/>
                    <a:gd name="T3" fmla="*/ 267 h 1210"/>
                    <a:gd name="T4" fmla="*/ 269 w 386"/>
                    <a:gd name="T5" fmla="*/ 191 h 1210"/>
                    <a:gd name="T6" fmla="*/ 251 w 386"/>
                    <a:gd name="T7" fmla="*/ 145 h 1210"/>
                    <a:gd name="T8" fmla="*/ 266 w 386"/>
                    <a:gd name="T9" fmla="*/ 116 h 1210"/>
                    <a:gd name="T10" fmla="*/ 263 w 386"/>
                    <a:gd name="T11" fmla="*/ 82 h 1210"/>
                    <a:gd name="T12" fmla="*/ 205 w 386"/>
                    <a:gd name="T13" fmla="*/ 0 h 1210"/>
                    <a:gd name="T14" fmla="*/ 155 w 386"/>
                    <a:gd name="T15" fmla="*/ 90 h 1210"/>
                    <a:gd name="T16" fmla="*/ 174 w 386"/>
                    <a:gd name="T17" fmla="*/ 126 h 1210"/>
                    <a:gd name="T18" fmla="*/ 176 w 386"/>
                    <a:gd name="T19" fmla="*/ 167 h 1210"/>
                    <a:gd name="T20" fmla="*/ 177 w 386"/>
                    <a:gd name="T21" fmla="*/ 167 h 1210"/>
                    <a:gd name="T22" fmla="*/ 156 w 386"/>
                    <a:gd name="T23" fmla="*/ 186 h 1210"/>
                    <a:gd name="T24" fmla="*/ 99 w 386"/>
                    <a:gd name="T25" fmla="*/ 207 h 1210"/>
                    <a:gd name="T26" fmla="*/ 57 w 386"/>
                    <a:gd name="T27" fmla="*/ 370 h 1210"/>
                    <a:gd name="T28" fmla="*/ 38 w 386"/>
                    <a:gd name="T29" fmla="*/ 604 h 1210"/>
                    <a:gd name="T30" fmla="*/ 68 w 386"/>
                    <a:gd name="T31" fmla="*/ 598 h 1210"/>
                    <a:gd name="T32" fmla="*/ 68 w 386"/>
                    <a:gd name="T33" fmla="*/ 607 h 1210"/>
                    <a:gd name="T34" fmla="*/ 41 w 386"/>
                    <a:gd name="T35" fmla="*/ 619 h 1210"/>
                    <a:gd name="T36" fmla="*/ 47 w 386"/>
                    <a:gd name="T37" fmla="*/ 662 h 1210"/>
                    <a:gd name="T38" fmla="*/ 3 w 386"/>
                    <a:gd name="T39" fmla="*/ 849 h 1210"/>
                    <a:gd name="T40" fmla="*/ 99 w 386"/>
                    <a:gd name="T41" fmla="*/ 898 h 1210"/>
                    <a:gd name="T42" fmla="*/ 118 w 386"/>
                    <a:gd name="T43" fmla="*/ 899 h 1210"/>
                    <a:gd name="T44" fmla="*/ 127 w 386"/>
                    <a:gd name="T45" fmla="*/ 1051 h 1210"/>
                    <a:gd name="T46" fmla="*/ 118 w 386"/>
                    <a:gd name="T47" fmla="*/ 1153 h 1210"/>
                    <a:gd name="T48" fmla="*/ 181 w 386"/>
                    <a:gd name="T49" fmla="*/ 1159 h 1210"/>
                    <a:gd name="T50" fmla="*/ 194 w 386"/>
                    <a:gd name="T51" fmla="*/ 1084 h 1210"/>
                    <a:gd name="T52" fmla="*/ 192 w 386"/>
                    <a:gd name="T53" fmla="*/ 968 h 1210"/>
                    <a:gd name="T54" fmla="*/ 222 w 386"/>
                    <a:gd name="T55" fmla="*/ 712 h 1210"/>
                    <a:gd name="T56" fmla="*/ 252 w 386"/>
                    <a:gd name="T57" fmla="*/ 767 h 1210"/>
                    <a:gd name="T58" fmla="*/ 285 w 386"/>
                    <a:gd name="T59" fmla="*/ 1024 h 1210"/>
                    <a:gd name="T60" fmla="*/ 277 w 386"/>
                    <a:gd name="T61" fmla="*/ 1067 h 1210"/>
                    <a:gd name="T62" fmla="*/ 298 w 386"/>
                    <a:gd name="T63" fmla="*/ 1146 h 1210"/>
                    <a:gd name="T64" fmla="*/ 355 w 386"/>
                    <a:gd name="T65" fmla="*/ 1205 h 1210"/>
                    <a:gd name="T66" fmla="*/ 347 w 386"/>
                    <a:gd name="T67" fmla="*/ 1105 h 1210"/>
                    <a:gd name="T68" fmla="*/ 351 w 386"/>
                    <a:gd name="T69" fmla="*/ 1046 h 1210"/>
                    <a:gd name="T70" fmla="*/ 356 w 386"/>
                    <a:gd name="T71" fmla="*/ 829 h 1210"/>
                    <a:gd name="T72" fmla="*/ 354 w 386"/>
                    <a:gd name="T73" fmla="*/ 603 h 1210"/>
                    <a:gd name="T74" fmla="*/ 367 w 386"/>
                    <a:gd name="T75" fmla="*/ 565 h 1210"/>
                    <a:gd name="T76" fmla="*/ 109 w 386"/>
                    <a:gd name="T77" fmla="*/ 669 h 1210"/>
                    <a:gd name="T78" fmla="*/ 91 w 386"/>
                    <a:gd name="T79" fmla="*/ 666 h 1210"/>
                    <a:gd name="T80" fmla="*/ 90 w 386"/>
                    <a:gd name="T81" fmla="*/ 617 h 1210"/>
                    <a:gd name="T82" fmla="*/ 101 w 386"/>
                    <a:gd name="T83" fmla="*/ 628 h 1210"/>
                    <a:gd name="T84" fmla="*/ 108 w 386"/>
                    <a:gd name="T85" fmla="*/ 649 h 1210"/>
                    <a:gd name="T86" fmla="*/ 223 w 386"/>
                    <a:gd name="T87" fmla="*/ 505 h 1210"/>
                    <a:gd name="T88" fmla="*/ 221 w 386"/>
                    <a:gd name="T89" fmla="*/ 232 h 1210"/>
                    <a:gd name="T90" fmla="*/ 215 w 386"/>
                    <a:gd name="T91" fmla="*/ 208 h 1210"/>
                    <a:gd name="T92" fmla="*/ 205 w 386"/>
                    <a:gd name="T93" fmla="*/ 231 h 1210"/>
                    <a:gd name="T94" fmla="*/ 199 w 386"/>
                    <a:gd name="T95" fmla="*/ 505 h 1210"/>
                    <a:gd name="T96" fmla="*/ 190 w 386"/>
                    <a:gd name="T97" fmla="*/ 325 h 1210"/>
                    <a:gd name="T98" fmla="*/ 173 w 386"/>
                    <a:gd name="T99" fmla="*/ 188 h 1210"/>
                    <a:gd name="T100" fmla="*/ 182 w 386"/>
                    <a:gd name="T101" fmla="*/ 176 h 1210"/>
                    <a:gd name="T102" fmla="*/ 248 w 386"/>
                    <a:gd name="T103" fmla="*/ 179 h 1210"/>
                    <a:gd name="T104" fmla="*/ 259 w 386"/>
                    <a:gd name="T105" fmla="*/ 196 h 1210"/>
                    <a:gd name="T106" fmla="*/ 258 w 386"/>
                    <a:gd name="T107" fmla="*/ 201 h 1210"/>
                    <a:gd name="T108" fmla="*/ 260 w 386"/>
                    <a:gd name="T109" fmla="*/ 256 h 1210"/>
                    <a:gd name="T110" fmla="*/ 301 w 386"/>
                    <a:gd name="T111" fmla="*/ 488 h 1210"/>
                    <a:gd name="T112" fmla="*/ 360 w 386"/>
                    <a:gd name="T113" fmla="*/ 585 h 1210"/>
                    <a:gd name="T114" fmla="*/ 328 w 386"/>
                    <a:gd name="T115" fmla="*/ 554 h 1210"/>
                    <a:gd name="T116" fmla="*/ 360 w 386"/>
                    <a:gd name="T117" fmla="*/ 585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86" h="1210">
                      <a:moveTo>
                        <a:pt x="379" y="512"/>
                      </a:moveTo>
                      <a:cubicBezTo>
                        <a:pt x="385" y="497"/>
                        <a:pt x="386" y="471"/>
                        <a:pt x="379" y="464"/>
                      </a:cubicBezTo>
                      <a:cubicBezTo>
                        <a:pt x="372" y="456"/>
                        <a:pt x="383" y="413"/>
                        <a:pt x="376" y="380"/>
                      </a:cubicBezTo>
                      <a:cubicBezTo>
                        <a:pt x="370" y="347"/>
                        <a:pt x="365" y="295"/>
                        <a:pt x="364" y="267"/>
                      </a:cubicBezTo>
                      <a:cubicBezTo>
                        <a:pt x="364" y="239"/>
                        <a:pt x="362" y="219"/>
                        <a:pt x="326" y="210"/>
                      </a:cubicBezTo>
                      <a:cubicBezTo>
                        <a:pt x="302" y="204"/>
                        <a:pt x="282" y="197"/>
                        <a:pt x="269" y="191"/>
                      </a:cubicBezTo>
                      <a:cubicBezTo>
                        <a:pt x="269" y="191"/>
                        <a:pt x="255" y="179"/>
                        <a:pt x="252" y="168"/>
                      </a:cubicBezTo>
                      <a:cubicBezTo>
                        <a:pt x="251" y="159"/>
                        <a:pt x="251" y="150"/>
                        <a:pt x="251" y="145"/>
                      </a:cubicBezTo>
                      <a:cubicBezTo>
                        <a:pt x="253" y="136"/>
                        <a:pt x="253" y="129"/>
                        <a:pt x="253" y="124"/>
                      </a:cubicBezTo>
                      <a:cubicBezTo>
                        <a:pt x="253" y="118"/>
                        <a:pt x="264" y="126"/>
                        <a:pt x="266" y="116"/>
                      </a:cubicBezTo>
                      <a:cubicBezTo>
                        <a:pt x="269" y="107"/>
                        <a:pt x="271" y="85"/>
                        <a:pt x="269" y="84"/>
                      </a:cubicBezTo>
                      <a:cubicBezTo>
                        <a:pt x="267" y="82"/>
                        <a:pt x="265" y="82"/>
                        <a:pt x="263" y="82"/>
                      </a:cubicBezTo>
                      <a:cubicBezTo>
                        <a:pt x="263" y="79"/>
                        <a:pt x="265" y="59"/>
                        <a:pt x="263" y="38"/>
                      </a:cubicBezTo>
                      <a:cubicBezTo>
                        <a:pt x="262" y="18"/>
                        <a:pt x="242" y="2"/>
                        <a:pt x="205" y="0"/>
                      </a:cubicBezTo>
                      <a:cubicBezTo>
                        <a:pt x="184" y="0"/>
                        <a:pt x="160" y="16"/>
                        <a:pt x="157" y="38"/>
                      </a:cubicBezTo>
                      <a:cubicBezTo>
                        <a:pt x="154" y="60"/>
                        <a:pt x="155" y="90"/>
                        <a:pt x="155" y="90"/>
                      </a:cubicBezTo>
                      <a:cubicBezTo>
                        <a:pt x="155" y="90"/>
                        <a:pt x="148" y="105"/>
                        <a:pt x="154" y="117"/>
                      </a:cubicBezTo>
                      <a:cubicBezTo>
                        <a:pt x="160" y="129"/>
                        <a:pt x="174" y="126"/>
                        <a:pt x="174" y="126"/>
                      </a:cubicBezTo>
                      <a:cubicBezTo>
                        <a:pt x="174" y="126"/>
                        <a:pt x="177" y="145"/>
                        <a:pt x="177" y="155"/>
                      </a:cubicBezTo>
                      <a:cubicBezTo>
                        <a:pt x="177" y="160"/>
                        <a:pt x="177" y="164"/>
                        <a:pt x="176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77" y="167"/>
                        <a:pt x="177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64" y="182"/>
                        <a:pt x="156" y="186"/>
                      </a:cubicBezTo>
                      <a:cubicBezTo>
                        <a:pt x="143" y="192"/>
                        <a:pt x="123" y="200"/>
                        <a:pt x="107" y="205"/>
                      </a:cubicBezTo>
                      <a:cubicBezTo>
                        <a:pt x="104" y="206"/>
                        <a:pt x="102" y="206"/>
                        <a:pt x="99" y="207"/>
                      </a:cubicBezTo>
                      <a:cubicBezTo>
                        <a:pt x="80" y="213"/>
                        <a:pt x="65" y="218"/>
                        <a:pt x="65" y="244"/>
                      </a:cubicBezTo>
                      <a:cubicBezTo>
                        <a:pt x="64" y="274"/>
                        <a:pt x="61" y="331"/>
                        <a:pt x="57" y="370"/>
                      </a:cubicBezTo>
                      <a:cubicBezTo>
                        <a:pt x="53" y="408"/>
                        <a:pt x="41" y="490"/>
                        <a:pt x="41" y="516"/>
                      </a:cubicBezTo>
                      <a:cubicBezTo>
                        <a:pt x="40" y="542"/>
                        <a:pt x="37" y="598"/>
                        <a:pt x="38" y="604"/>
                      </a:cubicBezTo>
                      <a:cubicBezTo>
                        <a:pt x="38" y="609"/>
                        <a:pt x="42" y="609"/>
                        <a:pt x="42" y="615"/>
                      </a:cubicBezTo>
                      <a:cubicBezTo>
                        <a:pt x="43" y="612"/>
                        <a:pt x="48" y="598"/>
                        <a:pt x="68" y="598"/>
                      </a:cubicBezTo>
                      <a:cubicBezTo>
                        <a:pt x="90" y="598"/>
                        <a:pt x="90" y="614"/>
                        <a:pt x="90" y="614"/>
                      </a:cubicBezTo>
                      <a:cubicBezTo>
                        <a:pt x="83" y="607"/>
                        <a:pt x="83" y="607"/>
                        <a:pt x="68" y="607"/>
                      </a:cubicBezTo>
                      <a:cubicBezTo>
                        <a:pt x="54" y="606"/>
                        <a:pt x="43" y="614"/>
                        <a:pt x="42" y="615"/>
                      </a:cubicBezTo>
                      <a:cubicBezTo>
                        <a:pt x="42" y="616"/>
                        <a:pt x="42" y="618"/>
                        <a:pt x="41" y="619"/>
                      </a:cubicBezTo>
                      <a:cubicBezTo>
                        <a:pt x="39" y="630"/>
                        <a:pt x="39" y="639"/>
                        <a:pt x="45" y="646"/>
                      </a:cubicBezTo>
                      <a:cubicBezTo>
                        <a:pt x="50" y="653"/>
                        <a:pt x="47" y="662"/>
                        <a:pt x="47" y="662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cubicBezTo>
                        <a:pt x="3" y="849"/>
                        <a:pt x="3" y="849"/>
                        <a:pt x="3" y="849"/>
                      </a:cubicBezTo>
                      <a:cubicBezTo>
                        <a:pt x="78" y="907"/>
                        <a:pt x="78" y="907"/>
                        <a:pt x="78" y="907"/>
                      </a:cubicBezTo>
                      <a:cubicBezTo>
                        <a:pt x="78" y="907"/>
                        <a:pt x="89" y="899"/>
                        <a:pt x="99" y="898"/>
                      </a:cubicBezTo>
                      <a:cubicBezTo>
                        <a:pt x="100" y="898"/>
                        <a:pt x="101" y="898"/>
                        <a:pt x="101" y="898"/>
                      </a:cubicBezTo>
                      <a:cubicBezTo>
                        <a:pt x="112" y="898"/>
                        <a:pt x="118" y="899"/>
                        <a:pt x="118" y="899"/>
                      </a:cubicBezTo>
                      <a:cubicBezTo>
                        <a:pt x="118" y="899"/>
                        <a:pt x="115" y="955"/>
                        <a:pt x="115" y="977"/>
                      </a:cubicBezTo>
                      <a:cubicBezTo>
                        <a:pt x="115" y="1000"/>
                        <a:pt x="117" y="1035"/>
                        <a:pt x="127" y="1051"/>
                      </a:cubicBezTo>
                      <a:cubicBezTo>
                        <a:pt x="136" y="1067"/>
                        <a:pt x="138" y="1073"/>
                        <a:pt x="138" y="1087"/>
                      </a:cubicBezTo>
                      <a:cubicBezTo>
                        <a:pt x="138" y="1101"/>
                        <a:pt x="117" y="1140"/>
                        <a:pt x="118" y="1153"/>
                      </a:cubicBezTo>
                      <a:cubicBezTo>
                        <a:pt x="118" y="1166"/>
                        <a:pt x="121" y="1186"/>
                        <a:pt x="143" y="1186"/>
                      </a:cubicBezTo>
                      <a:cubicBezTo>
                        <a:pt x="165" y="1185"/>
                        <a:pt x="181" y="1176"/>
                        <a:pt x="181" y="1159"/>
                      </a:cubicBezTo>
                      <a:cubicBezTo>
                        <a:pt x="181" y="1141"/>
                        <a:pt x="178" y="1130"/>
                        <a:pt x="185" y="1124"/>
                      </a:cubicBezTo>
                      <a:cubicBezTo>
                        <a:pt x="193" y="1117"/>
                        <a:pt x="181" y="1101"/>
                        <a:pt x="194" y="1084"/>
                      </a:cubicBezTo>
                      <a:cubicBezTo>
                        <a:pt x="206" y="1067"/>
                        <a:pt x="193" y="1066"/>
                        <a:pt x="196" y="1050"/>
                      </a:cubicBezTo>
                      <a:cubicBezTo>
                        <a:pt x="199" y="1034"/>
                        <a:pt x="193" y="987"/>
                        <a:pt x="192" y="968"/>
                      </a:cubicBezTo>
                      <a:cubicBezTo>
                        <a:pt x="191" y="949"/>
                        <a:pt x="194" y="926"/>
                        <a:pt x="204" y="846"/>
                      </a:cubicBezTo>
                      <a:cubicBezTo>
                        <a:pt x="213" y="765"/>
                        <a:pt x="219" y="729"/>
                        <a:pt x="222" y="712"/>
                      </a:cubicBezTo>
                      <a:cubicBezTo>
                        <a:pt x="225" y="694"/>
                        <a:pt x="229" y="672"/>
                        <a:pt x="229" y="672"/>
                      </a:cubicBezTo>
                      <a:cubicBezTo>
                        <a:pt x="229" y="672"/>
                        <a:pt x="242" y="748"/>
                        <a:pt x="252" y="767"/>
                      </a:cubicBezTo>
                      <a:cubicBezTo>
                        <a:pt x="262" y="785"/>
                        <a:pt x="274" y="879"/>
                        <a:pt x="277" y="907"/>
                      </a:cubicBezTo>
                      <a:cubicBezTo>
                        <a:pt x="280" y="934"/>
                        <a:pt x="278" y="1015"/>
                        <a:pt x="285" y="1024"/>
                      </a:cubicBezTo>
                      <a:cubicBezTo>
                        <a:pt x="291" y="1032"/>
                        <a:pt x="294" y="1044"/>
                        <a:pt x="294" y="1044"/>
                      </a:cubicBezTo>
                      <a:cubicBezTo>
                        <a:pt x="294" y="1044"/>
                        <a:pt x="277" y="1054"/>
                        <a:pt x="277" y="1067"/>
                      </a:cubicBezTo>
                      <a:cubicBezTo>
                        <a:pt x="277" y="1081"/>
                        <a:pt x="290" y="1092"/>
                        <a:pt x="289" y="1110"/>
                      </a:cubicBezTo>
                      <a:cubicBezTo>
                        <a:pt x="289" y="1128"/>
                        <a:pt x="291" y="1143"/>
                        <a:pt x="298" y="1146"/>
                      </a:cubicBezTo>
                      <a:cubicBezTo>
                        <a:pt x="305" y="1150"/>
                        <a:pt x="304" y="1180"/>
                        <a:pt x="313" y="1191"/>
                      </a:cubicBezTo>
                      <a:cubicBezTo>
                        <a:pt x="322" y="1201"/>
                        <a:pt x="337" y="1210"/>
                        <a:pt x="355" y="1205"/>
                      </a:cubicBezTo>
                      <a:cubicBezTo>
                        <a:pt x="373" y="1199"/>
                        <a:pt x="373" y="1175"/>
                        <a:pt x="364" y="1152"/>
                      </a:cubicBezTo>
                      <a:cubicBezTo>
                        <a:pt x="355" y="1129"/>
                        <a:pt x="344" y="1114"/>
                        <a:pt x="347" y="1105"/>
                      </a:cubicBezTo>
                      <a:cubicBezTo>
                        <a:pt x="351" y="1096"/>
                        <a:pt x="354" y="1082"/>
                        <a:pt x="345" y="1073"/>
                      </a:cubicBezTo>
                      <a:cubicBezTo>
                        <a:pt x="336" y="1064"/>
                        <a:pt x="345" y="1054"/>
                        <a:pt x="351" y="1046"/>
                      </a:cubicBezTo>
                      <a:cubicBezTo>
                        <a:pt x="357" y="1038"/>
                        <a:pt x="356" y="1002"/>
                        <a:pt x="356" y="982"/>
                      </a:cubicBezTo>
                      <a:cubicBezTo>
                        <a:pt x="357" y="962"/>
                        <a:pt x="354" y="864"/>
                        <a:pt x="356" y="829"/>
                      </a:cubicBezTo>
                      <a:cubicBezTo>
                        <a:pt x="357" y="793"/>
                        <a:pt x="360" y="685"/>
                        <a:pt x="355" y="655"/>
                      </a:cubicBezTo>
                      <a:cubicBezTo>
                        <a:pt x="350" y="625"/>
                        <a:pt x="354" y="603"/>
                        <a:pt x="354" y="603"/>
                      </a:cubicBezTo>
                      <a:cubicBezTo>
                        <a:pt x="354" y="603"/>
                        <a:pt x="366" y="609"/>
                        <a:pt x="366" y="597"/>
                      </a:cubicBezTo>
                      <a:cubicBezTo>
                        <a:pt x="366" y="586"/>
                        <a:pt x="362" y="584"/>
                        <a:pt x="367" y="565"/>
                      </a:cubicBezTo>
                      <a:cubicBezTo>
                        <a:pt x="372" y="545"/>
                        <a:pt x="373" y="527"/>
                        <a:pt x="379" y="512"/>
                      </a:cubicBezTo>
                      <a:close/>
                      <a:moveTo>
                        <a:pt x="109" y="669"/>
                      </a:moveTo>
                      <a:cubicBezTo>
                        <a:pt x="99" y="668"/>
                        <a:pt x="99" y="668"/>
                        <a:pt x="99" y="668"/>
                      </a:cubicBezTo>
                      <a:cubicBezTo>
                        <a:pt x="91" y="666"/>
                        <a:pt x="91" y="666"/>
                        <a:pt x="91" y="666"/>
                      </a:cubicBezTo>
                      <a:cubicBezTo>
                        <a:pt x="91" y="666"/>
                        <a:pt x="93" y="653"/>
                        <a:pt x="90" y="644"/>
                      </a:cubicBezTo>
                      <a:cubicBezTo>
                        <a:pt x="87" y="635"/>
                        <a:pt x="88" y="627"/>
                        <a:pt x="90" y="617"/>
                      </a:cubicBezTo>
                      <a:cubicBezTo>
                        <a:pt x="90" y="617"/>
                        <a:pt x="93" y="627"/>
                        <a:pt x="99" y="628"/>
                      </a:cubicBezTo>
                      <a:cubicBezTo>
                        <a:pt x="100" y="628"/>
                        <a:pt x="100" y="628"/>
                        <a:pt x="101" y="628"/>
                      </a:cubicBezTo>
                      <a:cubicBezTo>
                        <a:pt x="108" y="628"/>
                        <a:pt x="111" y="629"/>
                        <a:pt x="111" y="629"/>
                      </a:cubicBezTo>
                      <a:cubicBezTo>
                        <a:pt x="111" y="629"/>
                        <a:pt x="108" y="640"/>
                        <a:pt x="108" y="649"/>
                      </a:cubicBezTo>
                      <a:cubicBezTo>
                        <a:pt x="108" y="659"/>
                        <a:pt x="109" y="669"/>
                        <a:pt x="109" y="669"/>
                      </a:cubicBezTo>
                      <a:close/>
                      <a:moveTo>
                        <a:pt x="223" y="505"/>
                      </a:moveTo>
                      <a:cubicBezTo>
                        <a:pt x="225" y="464"/>
                        <a:pt x="224" y="347"/>
                        <a:pt x="223" y="322"/>
                      </a:cubicBezTo>
                      <a:cubicBezTo>
                        <a:pt x="223" y="296"/>
                        <a:pt x="218" y="239"/>
                        <a:pt x="221" y="232"/>
                      </a:cubicBezTo>
                      <a:cubicBezTo>
                        <a:pt x="224" y="224"/>
                        <a:pt x="232" y="218"/>
                        <a:pt x="241" y="223"/>
                      </a:cubicBezTo>
                      <a:cubicBezTo>
                        <a:pt x="241" y="223"/>
                        <a:pt x="231" y="208"/>
                        <a:pt x="215" y="208"/>
                      </a:cubicBezTo>
                      <a:cubicBezTo>
                        <a:pt x="199" y="208"/>
                        <a:pt x="188" y="223"/>
                        <a:pt x="188" y="223"/>
                      </a:cubicBezTo>
                      <a:cubicBezTo>
                        <a:pt x="188" y="223"/>
                        <a:pt x="206" y="219"/>
                        <a:pt x="205" y="231"/>
                      </a:cubicBezTo>
                      <a:cubicBezTo>
                        <a:pt x="205" y="243"/>
                        <a:pt x="199" y="305"/>
                        <a:pt x="199" y="346"/>
                      </a:cubicBezTo>
                      <a:cubicBezTo>
                        <a:pt x="199" y="383"/>
                        <a:pt x="196" y="472"/>
                        <a:pt x="199" y="505"/>
                      </a:cubicBezTo>
                      <a:cubicBezTo>
                        <a:pt x="187" y="504"/>
                        <a:pt x="183" y="503"/>
                        <a:pt x="183" y="503"/>
                      </a:cubicBezTo>
                      <a:cubicBezTo>
                        <a:pt x="183" y="503"/>
                        <a:pt x="194" y="386"/>
                        <a:pt x="190" y="325"/>
                      </a:cubicBezTo>
                      <a:cubicBezTo>
                        <a:pt x="186" y="279"/>
                        <a:pt x="178" y="220"/>
                        <a:pt x="173" y="188"/>
                      </a:cubicBezTo>
                      <a:cubicBezTo>
                        <a:pt x="173" y="188"/>
                        <a:pt x="173" y="188"/>
                        <a:pt x="173" y="188"/>
                      </a:cubicBezTo>
                      <a:cubicBezTo>
                        <a:pt x="173" y="188"/>
                        <a:pt x="178" y="170"/>
                        <a:pt x="182" y="176"/>
                      </a:cubicBezTo>
                      <a:cubicBezTo>
                        <a:pt x="182" y="176"/>
                        <a:pt x="182" y="176"/>
                        <a:pt x="182" y="176"/>
                      </a:cubicBezTo>
                      <a:cubicBezTo>
                        <a:pt x="190" y="189"/>
                        <a:pt x="203" y="204"/>
                        <a:pt x="212" y="204"/>
                      </a:cubicBezTo>
                      <a:cubicBezTo>
                        <a:pt x="222" y="204"/>
                        <a:pt x="238" y="193"/>
                        <a:pt x="248" y="179"/>
                      </a:cubicBezTo>
                      <a:cubicBezTo>
                        <a:pt x="248" y="179"/>
                        <a:pt x="248" y="179"/>
                        <a:pt x="248" y="179"/>
                      </a:cubicBezTo>
                      <a:cubicBezTo>
                        <a:pt x="248" y="179"/>
                        <a:pt x="258" y="182"/>
                        <a:pt x="259" y="196"/>
                      </a:cubicBezTo>
                      <a:cubicBezTo>
                        <a:pt x="259" y="197"/>
                        <a:pt x="258" y="199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13"/>
                        <a:pt x="258" y="230"/>
                        <a:pt x="260" y="256"/>
                      </a:cubicBezTo>
                      <a:cubicBezTo>
                        <a:pt x="263" y="335"/>
                        <a:pt x="277" y="429"/>
                        <a:pt x="284" y="450"/>
                      </a:cubicBezTo>
                      <a:cubicBezTo>
                        <a:pt x="292" y="472"/>
                        <a:pt x="301" y="488"/>
                        <a:pt x="301" y="488"/>
                      </a:cubicBezTo>
                      <a:cubicBezTo>
                        <a:pt x="301" y="488"/>
                        <a:pt x="251" y="504"/>
                        <a:pt x="223" y="505"/>
                      </a:cubicBezTo>
                      <a:close/>
                      <a:moveTo>
                        <a:pt x="360" y="585"/>
                      </a:moveTo>
                      <a:cubicBezTo>
                        <a:pt x="358" y="573"/>
                        <a:pt x="361" y="568"/>
                        <a:pt x="352" y="561"/>
                      </a:cubicBezTo>
                      <a:cubicBezTo>
                        <a:pt x="343" y="554"/>
                        <a:pt x="328" y="554"/>
                        <a:pt x="328" y="554"/>
                      </a:cubicBezTo>
                      <a:cubicBezTo>
                        <a:pt x="328" y="554"/>
                        <a:pt x="350" y="545"/>
                        <a:pt x="360" y="557"/>
                      </a:cubicBezTo>
                      <a:cubicBezTo>
                        <a:pt x="369" y="570"/>
                        <a:pt x="360" y="585"/>
                        <a:pt x="360" y="585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7" name="Freeform 6"/>
                <p:cNvSpPr>
                  <a:spLocks noEditPoints="1"/>
                </p:cNvSpPr>
                <p:nvPr/>
              </p:nvSpPr>
              <p:spPr bwMode="auto">
                <a:xfrm>
                  <a:off x="7414594" y="3543300"/>
                  <a:ext cx="906759" cy="3303996"/>
                </a:xfrm>
                <a:custGeom>
                  <a:avLst/>
                  <a:gdLst>
                    <a:gd name="T0" fmla="*/ 221 w 224"/>
                    <a:gd name="T1" fmla="*/ 237 h 906"/>
                    <a:gd name="T2" fmla="*/ 178 w 224"/>
                    <a:gd name="T3" fmla="*/ 151 h 906"/>
                    <a:gd name="T4" fmla="*/ 161 w 224"/>
                    <a:gd name="T5" fmla="*/ 98 h 906"/>
                    <a:gd name="T6" fmla="*/ 148 w 224"/>
                    <a:gd name="T7" fmla="*/ 36 h 906"/>
                    <a:gd name="T8" fmla="*/ 107 w 224"/>
                    <a:gd name="T9" fmla="*/ 0 h 906"/>
                    <a:gd name="T10" fmla="*/ 63 w 224"/>
                    <a:gd name="T11" fmla="*/ 101 h 906"/>
                    <a:gd name="T12" fmla="*/ 48 w 224"/>
                    <a:gd name="T13" fmla="*/ 145 h 906"/>
                    <a:gd name="T14" fmla="*/ 7 w 224"/>
                    <a:gd name="T15" fmla="*/ 204 h 906"/>
                    <a:gd name="T16" fmla="*/ 2 w 224"/>
                    <a:gd name="T17" fmla="*/ 302 h 906"/>
                    <a:gd name="T18" fmla="*/ 28 w 224"/>
                    <a:gd name="T19" fmla="*/ 360 h 906"/>
                    <a:gd name="T20" fmla="*/ 31 w 224"/>
                    <a:gd name="T21" fmla="*/ 411 h 906"/>
                    <a:gd name="T22" fmla="*/ 35 w 224"/>
                    <a:gd name="T23" fmla="*/ 565 h 906"/>
                    <a:gd name="T24" fmla="*/ 54 w 224"/>
                    <a:gd name="T25" fmla="*/ 607 h 906"/>
                    <a:gd name="T26" fmla="*/ 81 w 224"/>
                    <a:gd name="T27" fmla="*/ 790 h 906"/>
                    <a:gd name="T28" fmla="*/ 89 w 224"/>
                    <a:gd name="T29" fmla="*/ 869 h 906"/>
                    <a:gd name="T30" fmla="*/ 112 w 224"/>
                    <a:gd name="T31" fmla="*/ 906 h 906"/>
                    <a:gd name="T32" fmla="*/ 122 w 224"/>
                    <a:gd name="T33" fmla="*/ 847 h 906"/>
                    <a:gd name="T34" fmla="*/ 157 w 224"/>
                    <a:gd name="T35" fmla="*/ 853 h 906"/>
                    <a:gd name="T36" fmla="*/ 124 w 224"/>
                    <a:gd name="T37" fmla="*/ 764 h 906"/>
                    <a:gd name="T38" fmla="*/ 156 w 224"/>
                    <a:gd name="T39" fmla="*/ 611 h 906"/>
                    <a:gd name="T40" fmla="*/ 166 w 224"/>
                    <a:gd name="T41" fmla="*/ 582 h 906"/>
                    <a:gd name="T42" fmla="*/ 190 w 224"/>
                    <a:gd name="T43" fmla="*/ 474 h 906"/>
                    <a:gd name="T44" fmla="*/ 206 w 224"/>
                    <a:gd name="T45" fmla="*/ 414 h 906"/>
                    <a:gd name="T46" fmla="*/ 192 w 224"/>
                    <a:gd name="T47" fmla="*/ 313 h 906"/>
                    <a:gd name="T48" fmla="*/ 73 w 224"/>
                    <a:gd name="T49" fmla="*/ 279 h 906"/>
                    <a:gd name="T50" fmla="*/ 63 w 224"/>
                    <a:gd name="T51" fmla="*/ 289 h 906"/>
                    <a:gd name="T52" fmla="*/ 73 w 224"/>
                    <a:gd name="T53" fmla="*/ 269 h 906"/>
                    <a:gd name="T54" fmla="*/ 110 w 224"/>
                    <a:gd name="T55" fmla="*/ 621 h 906"/>
                    <a:gd name="T56" fmla="*/ 107 w 224"/>
                    <a:gd name="T57" fmla="*/ 646 h 906"/>
                    <a:gd name="T58" fmla="*/ 104 w 224"/>
                    <a:gd name="T59" fmla="*/ 612 h 906"/>
                    <a:gd name="T60" fmla="*/ 110 w 224"/>
                    <a:gd name="T61" fmla="*/ 580 h 906"/>
                    <a:gd name="T62" fmla="*/ 116 w 224"/>
                    <a:gd name="T63" fmla="*/ 225 h 906"/>
                    <a:gd name="T64" fmla="*/ 91 w 224"/>
                    <a:gd name="T65" fmla="*/ 130 h 906"/>
                    <a:gd name="T66" fmla="*/ 115 w 224"/>
                    <a:gd name="T67" fmla="*/ 200 h 906"/>
                    <a:gd name="T68" fmla="*/ 128 w 224"/>
                    <a:gd name="T69" fmla="*/ 156 h 906"/>
                    <a:gd name="T70" fmla="*/ 143 w 224"/>
                    <a:gd name="T71" fmla="*/ 147 h 906"/>
                    <a:gd name="T72" fmla="*/ 116 w 224"/>
                    <a:gd name="T73" fmla="*/ 225 h 906"/>
                    <a:gd name="T74" fmla="*/ 138 w 224"/>
                    <a:gd name="T75" fmla="*/ 333 h 906"/>
                    <a:gd name="T76" fmla="*/ 149 w 224"/>
                    <a:gd name="T77" fmla="*/ 315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906">
                      <a:moveTo>
                        <a:pt x="215" y="296"/>
                      </a:moveTo>
                      <a:cubicBezTo>
                        <a:pt x="222" y="281"/>
                        <a:pt x="224" y="258"/>
                        <a:pt x="221" y="237"/>
                      </a:cubicBezTo>
                      <a:cubicBezTo>
                        <a:pt x="219" y="217"/>
                        <a:pt x="217" y="187"/>
                        <a:pt x="211" y="170"/>
                      </a:cubicBezTo>
                      <a:cubicBezTo>
                        <a:pt x="204" y="152"/>
                        <a:pt x="178" y="151"/>
                        <a:pt x="178" y="151"/>
                      </a:cubicBezTo>
                      <a:cubicBezTo>
                        <a:pt x="178" y="151"/>
                        <a:pt x="180" y="142"/>
                        <a:pt x="172" y="133"/>
                      </a:cubicBezTo>
                      <a:cubicBezTo>
                        <a:pt x="164" y="124"/>
                        <a:pt x="163" y="113"/>
                        <a:pt x="161" y="98"/>
                      </a:cubicBezTo>
                      <a:cubicBezTo>
                        <a:pt x="159" y="82"/>
                        <a:pt x="155" y="72"/>
                        <a:pt x="155" y="62"/>
                      </a:cubicBezTo>
                      <a:cubicBezTo>
                        <a:pt x="155" y="52"/>
                        <a:pt x="152" y="53"/>
                        <a:pt x="148" y="36"/>
                      </a:cubicBezTo>
                      <a:cubicBezTo>
                        <a:pt x="144" y="19"/>
                        <a:pt x="127" y="0"/>
                        <a:pt x="107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75" y="0"/>
                        <a:pt x="67" y="48"/>
                        <a:pt x="64" y="64"/>
                      </a:cubicBezTo>
                      <a:cubicBezTo>
                        <a:pt x="62" y="79"/>
                        <a:pt x="58" y="89"/>
                        <a:pt x="63" y="101"/>
                      </a:cubicBezTo>
                      <a:cubicBezTo>
                        <a:pt x="68" y="113"/>
                        <a:pt x="62" y="116"/>
                        <a:pt x="50" y="125"/>
                      </a:cubicBezTo>
                      <a:cubicBezTo>
                        <a:pt x="39" y="135"/>
                        <a:pt x="48" y="145"/>
                        <a:pt x="48" y="145"/>
                      </a:cubicBezTo>
                      <a:cubicBezTo>
                        <a:pt x="48" y="145"/>
                        <a:pt x="37" y="152"/>
                        <a:pt x="28" y="154"/>
                      </a:cubicBezTo>
                      <a:cubicBezTo>
                        <a:pt x="19" y="155"/>
                        <a:pt x="9" y="186"/>
                        <a:pt x="7" y="204"/>
                      </a:cubicBezTo>
                      <a:cubicBezTo>
                        <a:pt x="5" y="221"/>
                        <a:pt x="4" y="220"/>
                        <a:pt x="2" y="233"/>
                      </a:cubicBezTo>
                      <a:cubicBezTo>
                        <a:pt x="0" y="247"/>
                        <a:pt x="1" y="279"/>
                        <a:pt x="2" y="302"/>
                      </a:cubicBezTo>
                      <a:cubicBezTo>
                        <a:pt x="4" y="324"/>
                        <a:pt x="31" y="326"/>
                        <a:pt x="31" y="326"/>
                      </a:cubicBezTo>
                      <a:cubicBezTo>
                        <a:pt x="31" y="326"/>
                        <a:pt x="31" y="348"/>
                        <a:pt x="28" y="360"/>
                      </a:cubicBezTo>
                      <a:cubicBezTo>
                        <a:pt x="24" y="373"/>
                        <a:pt x="7" y="405"/>
                        <a:pt x="12" y="407"/>
                      </a:cubicBezTo>
                      <a:cubicBezTo>
                        <a:pt x="16" y="409"/>
                        <a:pt x="31" y="411"/>
                        <a:pt x="31" y="411"/>
                      </a:cubicBezTo>
                      <a:cubicBezTo>
                        <a:pt x="31" y="411"/>
                        <a:pt x="28" y="447"/>
                        <a:pt x="30" y="465"/>
                      </a:cubicBezTo>
                      <a:cubicBezTo>
                        <a:pt x="31" y="483"/>
                        <a:pt x="35" y="544"/>
                        <a:pt x="35" y="565"/>
                      </a:cubicBezTo>
                      <a:cubicBezTo>
                        <a:pt x="35" y="586"/>
                        <a:pt x="50" y="579"/>
                        <a:pt x="50" y="579"/>
                      </a:cubicBezTo>
                      <a:cubicBezTo>
                        <a:pt x="50" y="579"/>
                        <a:pt x="52" y="592"/>
                        <a:pt x="54" y="607"/>
                      </a:cubicBezTo>
                      <a:cubicBezTo>
                        <a:pt x="56" y="622"/>
                        <a:pt x="54" y="641"/>
                        <a:pt x="52" y="663"/>
                      </a:cubicBezTo>
                      <a:cubicBezTo>
                        <a:pt x="51" y="685"/>
                        <a:pt x="75" y="770"/>
                        <a:pt x="81" y="790"/>
                      </a:cubicBezTo>
                      <a:cubicBezTo>
                        <a:pt x="88" y="809"/>
                        <a:pt x="92" y="819"/>
                        <a:pt x="88" y="831"/>
                      </a:cubicBezTo>
                      <a:cubicBezTo>
                        <a:pt x="85" y="844"/>
                        <a:pt x="90" y="848"/>
                        <a:pt x="89" y="869"/>
                      </a:cubicBezTo>
                      <a:cubicBezTo>
                        <a:pt x="89" y="888"/>
                        <a:pt x="96" y="902"/>
                        <a:pt x="107" y="905"/>
                      </a:cubicBezTo>
                      <a:cubicBezTo>
                        <a:pt x="109" y="906"/>
                        <a:pt x="111" y="906"/>
                        <a:pt x="112" y="906"/>
                      </a:cubicBezTo>
                      <a:cubicBezTo>
                        <a:pt x="126" y="906"/>
                        <a:pt x="129" y="872"/>
                        <a:pt x="126" y="865"/>
                      </a:cubicBezTo>
                      <a:cubicBezTo>
                        <a:pt x="123" y="857"/>
                        <a:pt x="122" y="847"/>
                        <a:pt x="122" y="847"/>
                      </a:cubicBezTo>
                      <a:cubicBezTo>
                        <a:pt x="122" y="847"/>
                        <a:pt x="127" y="853"/>
                        <a:pt x="134" y="855"/>
                      </a:cubicBezTo>
                      <a:cubicBezTo>
                        <a:pt x="140" y="857"/>
                        <a:pt x="150" y="857"/>
                        <a:pt x="157" y="853"/>
                      </a:cubicBezTo>
                      <a:cubicBezTo>
                        <a:pt x="164" y="848"/>
                        <a:pt x="151" y="828"/>
                        <a:pt x="141" y="818"/>
                      </a:cubicBezTo>
                      <a:cubicBezTo>
                        <a:pt x="132" y="808"/>
                        <a:pt x="124" y="784"/>
                        <a:pt x="124" y="764"/>
                      </a:cubicBezTo>
                      <a:cubicBezTo>
                        <a:pt x="124" y="745"/>
                        <a:pt x="141" y="698"/>
                        <a:pt x="149" y="670"/>
                      </a:cubicBezTo>
                      <a:cubicBezTo>
                        <a:pt x="158" y="643"/>
                        <a:pt x="153" y="617"/>
                        <a:pt x="156" y="611"/>
                      </a:cubicBezTo>
                      <a:cubicBezTo>
                        <a:pt x="158" y="605"/>
                        <a:pt x="158" y="582"/>
                        <a:pt x="158" y="582"/>
                      </a:cubicBezTo>
                      <a:cubicBezTo>
                        <a:pt x="158" y="582"/>
                        <a:pt x="160" y="582"/>
                        <a:pt x="166" y="582"/>
                      </a:cubicBezTo>
                      <a:cubicBezTo>
                        <a:pt x="172" y="582"/>
                        <a:pt x="172" y="585"/>
                        <a:pt x="172" y="570"/>
                      </a:cubicBezTo>
                      <a:cubicBezTo>
                        <a:pt x="172" y="555"/>
                        <a:pt x="184" y="497"/>
                        <a:pt x="190" y="474"/>
                      </a:cubicBezTo>
                      <a:cubicBezTo>
                        <a:pt x="195" y="452"/>
                        <a:pt x="195" y="416"/>
                        <a:pt x="195" y="416"/>
                      </a:cubicBezTo>
                      <a:cubicBezTo>
                        <a:pt x="195" y="416"/>
                        <a:pt x="199" y="416"/>
                        <a:pt x="206" y="414"/>
                      </a:cubicBezTo>
                      <a:cubicBezTo>
                        <a:pt x="214" y="413"/>
                        <a:pt x="208" y="399"/>
                        <a:pt x="199" y="371"/>
                      </a:cubicBezTo>
                      <a:cubicBezTo>
                        <a:pt x="189" y="344"/>
                        <a:pt x="192" y="313"/>
                        <a:pt x="192" y="313"/>
                      </a:cubicBezTo>
                      <a:cubicBezTo>
                        <a:pt x="192" y="313"/>
                        <a:pt x="208" y="311"/>
                        <a:pt x="215" y="296"/>
                      </a:cubicBezTo>
                      <a:close/>
                      <a:moveTo>
                        <a:pt x="73" y="279"/>
                      </a:moveTo>
                      <a:cubicBezTo>
                        <a:pt x="73" y="286"/>
                        <a:pt x="71" y="292"/>
                        <a:pt x="71" y="292"/>
                      </a:cubicBezTo>
                      <a:cubicBezTo>
                        <a:pt x="71" y="292"/>
                        <a:pt x="67" y="292"/>
                        <a:pt x="63" y="289"/>
                      </a:cubicBezTo>
                      <a:cubicBezTo>
                        <a:pt x="65" y="285"/>
                        <a:pt x="65" y="271"/>
                        <a:pt x="65" y="271"/>
                      </a:cubicBezTo>
                      <a:cubicBezTo>
                        <a:pt x="73" y="269"/>
                        <a:pt x="73" y="269"/>
                        <a:pt x="73" y="269"/>
                      </a:cubicBezTo>
                      <a:cubicBezTo>
                        <a:pt x="73" y="269"/>
                        <a:pt x="73" y="272"/>
                        <a:pt x="73" y="279"/>
                      </a:cubicBezTo>
                      <a:close/>
                      <a:moveTo>
                        <a:pt x="110" y="621"/>
                      </a:moveTo>
                      <a:cubicBezTo>
                        <a:pt x="109" y="625"/>
                        <a:pt x="108" y="631"/>
                        <a:pt x="107" y="637"/>
                      </a:cubicBezTo>
                      <a:cubicBezTo>
                        <a:pt x="107" y="642"/>
                        <a:pt x="107" y="646"/>
                        <a:pt x="107" y="646"/>
                      </a:cubicBezTo>
                      <a:cubicBezTo>
                        <a:pt x="107" y="646"/>
                        <a:pt x="106" y="638"/>
                        <a:pt x="106" y="632"/>
                      </a:cubicBezTo>
                      <a:cubicBezTo>
                        <a:pt x="106" y="626"/>
                        <a:pt x="102" y="620"/>
                        <a:pt x="104" y="612"/>
                      </a:cubicBezTo>
                      <a:cubicBezTo>
                        <a:pt x="105" y="608"/>
                        <a:pt x="106" y="602"/>
                        <a:pt x="107" y="596"/>
                      </a:cubicBezTo>
                      <a:cubicBezTo>
                        <a:pt x="109" y="588"/>
                        <a:pt x="110" y="580"/>
                        <a:pt x="110" y="580"/>
                      </a:cubicBezTo>
                      <a:cubicBezTo>
                        <a:pt x="110" y="601"/>
                        <a:pt x="112" y="615"/>
                        <a:pt x="110" y="621"/>
                      </a:cubicBezTo>
                      <a:close/>
                      <a:moveTo>
                        <a:pt x="116" y="225"/>
                      </a:moveTo>
                      <a:cubicBezTo>
                        <a:pt x="115" y="231"/>
                        <a:pt x="108" y="214"/>
                        <a:pt x="103" y="195"/>
                      </a:cubicBezTo>
                      <a:cubicBezTo>
                        <a:pt x="99" y="176"/>
                        <a:pt x="91" y="148"/>
                        <a:pt x="91" y="130"/>
                      </a:cubicBezTo>
                      <a:cubicBezTo>
                        <a:pt x="91" y="130"/>
                        <a:pt x="105" y="142"/>
                        <a:pt x="105" y="151"/>
                      </a:cubicBezTo>
                      <a:cubicBezTo>
                        <a:pt x="105" y="161"/>
                        <a:pt x="112" y="191"/>
                        <a:pt x="115" y="200"/>
                      </a:cubicBezTo>
                      <a:cubicBezTo>
                        <a:pt x="117" y="209"/>
                        <a:pt x="119" y="189"/>
                        <a:pt x="124" y="180"/>
                      </a:cubicBezTo>
                      <a:cubicBezTo>
                        <a:pt x="129" y="171"/>
                        <a:pt x="131" y="163"/>
                        <a:pt x="128" y="156"/>
                      </a:cubicBezTo>
                      <a:cubicBezTo>
                        <a:pt x="125" y="149"/>
                        <a:pt x="136" y="146"/>
                        <a:pt x="143" y="128"/>
                      </a:cubicBezTo>
                      <a:cubicBezTo>
                        <a:pt x="144" y="135"/>
                        <a:pt x="144" y="140"/>
                        <a:pt x="143" y="147"/>
                      </a:cubicBezTo>
                      <a:cubicBezTo>
                        <a:pt x="143" y="153"/>
                        <a:pt x="132" y="186"/>
                        <a:pt x="129" y="192"/>
                      </a:cubicBezTo>
                      <a:cubicBezTo>
                        <a:pt x="125" y="199"/>
                        <a:pt x="117" y="219"/>
                        <a:pt x="116" y="225"/>
                      </a:cubicBezTo>
                      <a:close/>
                      <a:moveTo>
                        <a:pt x="149" y="333"/>
                      </a:moveTo>
                      <a:cubicBezTo>
                        <a:pt x="149" y="333"/>
                        <a:pt x="138" y="338"/>
                        <a:pt x="138" y="333"/>
                      </a:cubicBezTo>
                      <a:cubicBezTo>
                        <a:pt x="139" y="329"/>
                        <a:pt x="141" y="315"/>
                        <a:pt x="141" y="315"/>
                      </a:cubicBezTo>
                      <a:cubicBezTo>
                        <a:pt x="149" y="315"/>
                        <a:pt x="149" y="315"/>
                        <a:pt x="149" y="315"/>
                      </a:cubicBezTo>
                      <a:lnTo>
                        <a:pt x="149" y="33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8" name="Freeform 3"/>
                <p:cNvSpPr>
                  <a:spLocks noEditPoints="1"/>
                </p:cNvSpPr>
                <p:nvPr/>
              </p:nvSpPr>
              <p:spPr bwMode="auto">
                <a:xfrm>
                  <a:off x="4508685" y="3399108"/>
                  <a:ext cx="781496" cy="3076975"/>
                </a:xfrm>
                <a:custGeom>
                  <a:avLst/>
                  <a:gdLst>
                    <a:gd name="T0" fmla="*/ 280 w 287"/>
                    <a:gd name="T1" fmla="*/ 271 h 1160"/>
                    <a:gd name="T2" fmla="*/ 247 w 287"/>
                    <a:gd name="T3" fmla="*/ 188 h 1160"/>
                    <a:gd name="T4" fmla="*/ 213 w 287"/>
                    <a:gd name="T5" fmla="*/ 135 h 1160"/>
                    <a:gd name="T6" fmla="*/ 181 w 287"/>
                    <a:gd name="T7" fmla="*/ 23 h 1160"/>
                    <a:gd name="T8" fmla="*/ 82 w 287"/>
                    <a:gd name="T9" fmla="*/ 57 h 1160"/>
                    <a:gd name="T10" fmla="*/ 76 w 287"/>
                    <a:gd name="T11" fmla="*/ 189 h 1160"/>
                    <a:gd name="T12" fmla="*/ 40 w 287"/>
                    <a:gd name="T13" fmla="*/ 237 h 1160"/>
                    <a:gd name="T14" fmla="*/ 4 w 287"/>
                    <a:gd name="T15" fmla="*/ 366 h 1160"/>
                    <a:gd name="T16" fmla="*/ 7 w 287"/>
                    <a:gd name="T17" fmla="*/ 412 h 1160"/>
                    <a:gd name="T18" fmla="*/ 40 w 287"/>
                    <a:gd name="T19" fmla="*/ 467 h 1160"/>
                    <a:gd name="T20" fmla="*/ 35 w 287"/>
                    <a:gd name="T21" fmla="*/ 546 h 1160"/>
                    <a:gd name="T22" fmla="*/ 27 w 287"/>
                    <a:gd name="T23" fmla="*/ 759 h 1160"/>
                    <a:gd name="T24" fmla="*/ 47 w 287"/>
                    <a:gd name="T25" fmla="*/ 843 h 1160"/>
                    <a:gd name="T26" fmla="*/ 75 w 287"/>
                    <a:gd name="T27" fmla="*/ 1036 h 1160"/>
                    <a:gd name="T28" fmla="*/ 44 w 287"/>
                    <a:gd name="T29" fmla="*/ 1127 h 1160"/>
                    <a:gd name="T30" fmla="*/ 70 w 287"/>
                    <a:gd name="T31" fmla="*/ 1155 h 1160"/>
                    <a:gd name="T32" fmla="*/ 108 w 287"/>
                    <a:gd name="T33" fmla="*/ 1107 h 1160"/>
                    <a:gd name="T34" fmla="*/ 107 w 287"/>
                    <a:gd name="T35" fmla="*/ 1141 h 1160"/>
                    <a:gd name="T36" fmla="*/ 119 w 287"/>
                    <a:gd name="T37" fmla="*/ 1132 h 1160"/>
                    <a:gd name="T38" fmla="*/ 117 w 287"/>
                    <a:gd name="T39" fmla="*/ 1050 h 1160"/>
                    <a:gd name="T40" fmla="*/ 115 w 287"/>
                    <a:gd name="T41" fmla="*/ 885 h 1160"/>
                    <a:gd name="T42" fmla="*/ 167 w 287"/>
                    <a:gd name="T43" fmla="*/ 851 h 1160"/>
                    <a:gd name="T44" fmla="*/ 169 w 287"/>
                    <a:gd name="T45" fmla="*/ 977 h 1160"/>
                    <a:gd name="T46" fmla="*/ 154 w 287"/>
                    <a:gd name="T47" fmla="*/ 1096 h 1160"/>
                    <a:gd name="T48" fmla="*/ 148 w 287"/>
                    <a:gd name="T49" fmla="*/ 1159 h 1160"/>
                    <a:gd name="T50" fmla="*/ 205 w 287"/>
                    <a:gd name="T51" fmla="*/ 1104 h 1160"/>
                    <a:gd name="T52" fmla="*/ 202 w 287"/>
                    <a:gd name="T53" fmla="*/ 1043 h 1160"/>
                    <a:gd name="T54" fmla="*/ 234 w 287"/>
                    <a:gd name="T55" fmla="*/ 852 h 1160"/>
                    <a:gd name="T56" fmla="*/ 251 w 287"/>
                    <a:gd name="T57" fmla="*/ 721 h 1160"/>
                    <a:gd name="T58" fmla="*/ 265 w 287"/>
                    <a:gd name="T59" fmla="*/ 535 h 1160"/>
                    <a:gd name="T60" fmla="*/ 258 w 287"/>
                    <a:gd name="T61" fmla="*/ 449 h 1160"/>
                    <a:gd name="T62" fmla="*/ 244 w 287"/>
                    <a:gd name="T63" fmla="*/ 388 h 1160"/>
                    <a:gd name="T64" fmla="*/ 102 w 287"/>
                    <a:gd name="T65" fmla="*/ 452 h 1160"/>
                    <a:gd name="T66" fmla="*/ 114 w 287"/>
                    <a:gd name="T67" fmla="*/ 452 h 1160"/>
                    <a:gd name="T68" fmla="*/ 168 w 287"/>
                    <a:gd name="T69" fmla="*/ 213 h 1160"/>
                    <a:gd name="T70" fmla="*/ 117 w 287"/>
                    <a:gd name="T71" fmla="*/ 344 h 1160"/>
                    <a:gd name="T72" fmla="*/ 114 w 287"/>
                    <a:gd name="T73" fmla="*/ 257 h 1160"/>
                    <a:gd name="T74" fmla="*/ 102 w 287"/>
                    <a:gd name="T75" fmla="*/ 205 h 1160"/>
                    <a:gd name="T76" fmla="*/ 134 w 287"/>
                    <a:gd name="T77" fmla="*/ 223 h 1160"/>
                    <a:gd name="T78" fmla="*/ 152 w 287"/>
                    <a:gd name="T79" fmla="*/ 222 h 1160"/>
                    <a:gd name="T80" fmla="*/ 159 w 287"/>
                    <a:gd name="T81" fmla="*/ 184 h 1160"/>
                    <a:gd name="T82" fmla="*/ 189 w 287"/>
                    <a:gd name="T83" fmla="*/ 176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7" h="1160">
                      <a:moveTo>
                        <a:pt x="257" y="366"/>
                      </a:moveTo>
                      <a:cubicBezTo>
                        <a:pt x="258" y="353"/>
                        <a:pt x="279" y="285"/>
                        <a:pt x="280" y="271"/>
                      </a:cubicBezTo>
                      <a:cubicBezTo>
                        <a:pt x="281" y="257"/>
                        <a:pt x="287" y="214"/>
                        <a:pt x="282" y="199"/>
                      </a:cubicBezTo>
                      <a:cubicBezTo>
                        <a:pt x="277" y="183"/>
                        <a:pt x="247" y="188"/>
                        <a:pt x="247" y="188"/>
                      </a:cubicBezTo>
                      <a:cubicBezTo>
                        <a:pt x="247" y="188"/>
                        <a:pt x="240" y="172"/>
                        <a:pt x="226" y="168"/>
                      </a:cubicBezTo>
                      <a:cubicBezTo>
                        <a:pt x="211" y="164"/>
                        <a:pt x="229" y="145"/>
                        <a:pt x="213" y="135"/>
                      </a:cubicBezTo>
                      <a:cubicBezTo>
                        <a:pt x="203" y="128"/>
                        <a:pt x="206" y="92"/>
                        <a:pt x="202" y="78"/>
                      </a:cubicBezTo>
                      <a:cubicBezTo>
                        <a:pt x="199" y="64"/>
                        <a:pt x="190" y="35"/>
                        <a:pt x="181" y="23"/>
                      </a:cubicBezTo>
                      <a:cubicBezTo>
                        <a:pt x="171" y="10"/>
                        <a:pt x="152" y="17"/>
                        <a:pt x="152" y="17"/>
                      </a:cubicBezTo>
                      <a:cubicBezTo>
                        <a:pt x="108" y="0"/>
                        <a:pt x="86" y="37"/>
                        <a:pt x="82" y="57"/>
                      </a:cubicBezTo>
                      <a:cubicBezTo>
                        <a:pt x="79" y="77"/>
                        <a:pt x="89" y="114"/>
                        <a:pt x="77" y="140"/>
                      </a:cubicBezTo>
                      <a:cubicBezTo>
                        <a:pt x="66" y="165"/>
                        <a:pt x="91" y="174"/>
                        <a:pt x="76" y="189"/>
                      </a:cubicBezTo>
                      <a:cubicBezTo>
                        <a:pt x="60" y="203"/>
                        <a:pt x="74" y="208"/>
                        <a:pt x="59" y="215"/>
                      </a:cubicBezTo>
                      <a:cubicBezTo>
                        <a:pt x="45" y="221"/>
                        <a:pt x="40" y="224"/>
                        <a:pt x="40" y="237"/>
                      </a:cubicBezTo>
                      <a:cubicBezTo>
                        <a:pt x="40" y="250"/>
                        <a:pt x="28" y="284"/>
                        <a:pt x="22" y="314"/>
                      </a:cubicBezTo>
                      <a:cubicBezTo>
                        <a:pt x="15" y="344"/>
                        <a:pt x="8" y="355"/>
                        <a:pt x="4" y="366"/>
                      </a:cubicBezTo>
                      <a:cubicBezTo>
                        <a:pt x="0" y="378"/>
                        <a:pt x="2" y="382"/>
                        <a:pt x="4" y="388"/>
                      </a:cubicBezTo>
                      <a:cubicBezTo>
                        <a:pt x="6" y="393"/>
                        <a:pt x="7" y="394"/>
                        <a:pt x="7" y="412"/>
                      </a:cubicBezTo>
                      <a:cubicBezTo>
                        <a:pt x="7" y="431"/>
                        <a:pt x="38" y="434"/>
                        <a:pt x="38" y="434"/>
                      </a:cubicBezTo>
                      <a:cubicBezTo>
                        <a:pt x="38" y="434"/>
                        <a:pt x="40" y="451"/>
                        <a:pt x="40" y="467"/>
                      </a:cubicBezTo>
                      <a:cubicBezTo>
                        <a:pt x="40" y="482"/>
                        <a:pt x="30" y="526"/>
                        <a:pt x="28" y="538"/>
                      </a:cubicBezTo>
                      <a:cubicBezTo>
                        <a:pt x="26" y="550"/>
                        <a:pt x="35" y="546"/>
                        <a:pt x="35" y="546"/>
                      </a:cubicBezTo>
                      <a:cubicBezTo>
                        <a:pt x="35" y="546"/>
                        <a:pt x="35" y="559"/>
                        <a:pt x="33" y="578"/>
                      </a:cubicBezTo>
                      <a:cubicBezTo>
                        <a:pt x="30" y="597"/>
                        <a:pt x="27" y="724"/>
                        <a:pt x="27" y="759"/>
                      </a:cubicBezTo>
                      <a:cubicBezTo>
                        <a:pt x="27" y="794"/>
                        <a:pt x="23" y="842"/>
                        <a:pt x="27" y="842"/>
                      </a:cubicBezTo>
                      <a:cubicBezTo>
                        <a:pt x="32" y="842"/>
                        <a:pt x="47" y="843"/>
                        <a:pt x="47" y="843"/>
                      </a:cubicBezTo>
                      <a:cubicBezTo>
                        <a:pt x="47" y="843"/>
                        <a:pt x="45" y="866"/>
                        <a:pt x="46" y="895"/>
                      </a:cubicBezTo>
                      <a:cubicBezTo>
                        <a:pt x="47" y="923"/>
                        <a:pt x="70" y="1014"/>
                        <a:pt x="75" y="1036"/>
                      </a:cubicBezTo>
                      <a:cubicBezTo>
                        <a:pt x="79" y="1059"/>
                        <a:pt x="78" y="1079"/>
                        <a:pt x="70" y="1091"/>
                      </a:cubicBezTo>
                      <a:cubicBezTo>
                        <a:pt x="63" y="1103"/>
                        <a:pt x="57" y="1118"/>
                        <a:pt x="44" y="1127"/>
                      </a:cubicBezTo>
                      <a:cubicBezTo>
                        <a:pt x="31" y="1137"/>
                        <a:pt x="26" y="1141"/>
                        <a:pt x="28" y="1150"/>
                      </a:cubicBezTo>
                      <a:cubicBezTo>
                        <a:pt x="30" y="1158"/>
                        <a:pt x="46" y="1156"/>
                        <a:pt x="70" y="1155"/>
                      </a:cubicBezTo>
                      <a:cubicBezTo>
                        <a:pt x="94" y="1154"/>
                        <a:pt x="91" y="1139"/>
                        <a:pt x="94" y="1132"/>
                      </a:cubicBezTo>
                      <a:cubicBezTo>
                        <a:pt x="97" y="1125"/>
                        <a:pt x="108" y="1107"/>
                        <a:pt x="108" y="1107"/>
                      </a:cubicBezTo>
                      <a:cubicBezTo>
                        <a:pt x="108" y="1107"/>
                        <a:pt x="111" y="1110"/>
                        <a:pt x="111" y="1118"/>
                      </a:cubicBezTo>
                      <a:cubicBezTo>
                        <a:pt x="111" y="1127"/>
                        <a:pt x="107" y="1141"/>
                        <a:pt x="107" y="1141"/>
                      </a:cubicBezTo>
                      <a:cubicBezTo>
                        <a:pt x="117" y="1141"/>
                        <a:pt x="117" y="1141"/>
                        <a:pt x="117" y="1141"/>
                      </a:cubicBezTo>
                      <a:cubicBezTo>
                        <a:pt x="117" y="1141"/>
                        <a:pt x="120" y="1140"/>
                        <a:pt x="119" y="1132"/>
                      </a:cubicBezTo>
                      <a:cubicBezTo>
                        <a:pt x="118" y="1124"/>
                        <a:pt x="123" y="1106"/>
                        <a:pt x="127" y="1091"/>
                      </a:cubicBezTo>
                      <a:cubicBezTo>
                        <a:pt x="132" y="1075"/>
                        <a:pt x="123" y="1057"/>
                        <a:pt x="117" y="1050"/>
                      </a:cubicBezTo>
                      <a:cubicBezTo>
                        <a:pt x="112" y="1044"/>
                        <a:pt x="114" y="1009"/>
                        <a:pt x="115" y="974"/>
                      </a:cubicBezTo>
                      <a:cubicBezTo>
                        <a:pt x="117" y="939"/>
                        <a:pt x="119" y="901"/>
                        <a:pt x="115" y="885"/>
                      </a:cubicBezTo>
                      <a:cubicBezTo>
                        <a:pt x="112" y="868"/>
                        <a:pt x="107" y="846"/>
                        <a:pt x="107" y="846"/>
                      </a:cubicBezTo>
                      <a:cubicBezTo>
                        <a:pt x="167" y="851"/>
                        <a:pt x="167" y="851"/>
                        <a:pt x="167" y="851"/>
                      </a:cubicBezTo>
                      <a:cubicBezTo>
                        <a:pt x="167" y="851"/>
                        <a:pt x="169" y="863"/>
                        <a:pt x="169" y="889"/>
                      </a:cubicBezTo>
                      <a:cubicBezTo>
                        <a:pt x="169" y="916"/>
                        <a:pt x="169" y="934"/>
                        <a:pt x="169" y="977"/>
                      </a:cubicBezTo>
                      <a:cubicBezTo>
                        <a:pt x="169" y="1019"/>
                        <a:pt x="165" y="1035"/>
                        <a:pt x="160" y="1051"/>
                      </a:cubicBezTo>
                      <a:cubicBezTo>
                        <a:pt x="156" y="1068"/>
                        <a:pt x="159" y="1080"/>
                        <a:pt x="154" y="1096"/>
                      </a:cubicBezTo>
                      <a:cubicBezTo>
                        <a:pt x="149" y="1113"/>
                        <a:pt x="140" y="1125"/>
                        <a:pt x="135" y="1134"/>
                      </a:cubicBezTo>
                      <a:cubicBezTo>
                        <a:pt x="129" y="1143"/>
                        <a:pt x="127" y="1158"/>
                        <a:pt x="148" y="1159"/>
                      </a:cubicBezTo>
                      <a:cubicBezTo>
                        <a:pt x="170" y="1160"/>
                        <a:pt x="196" y="1150"/>
                        <a:pt x="196" y="1140"/>
                      </a:cubicBezTo>
                      <a:cubicBezTo>
                        <a:pt x="196" y="1131"/>
                        <a:pt x="198" y="1119"/>
                        <a:pt x="205" y="1104"/>
                      </a:cubicBezTo>
                      <a:cubicBezTo>
                        <a:pt x="213" y="1088"/>
                        <a:pt x="206" y="1075"/>
                        <a:pt x="204" y="1069"/>
                      </a:cubicBezTo>
                      <a:cubicBezTo>
                        <a:pt x="201" y="1062"/>
                        <a:pt x="202" y="1055"/>
                        <a:pt x="202" y="1043"/>
                      </a:cubicBezTo>
                      <a:cubicBezTo>
                        <a:pt x="202" y="1031"/>
                        <a:pt x="213" y="991"/>
                        <a:pt x="225" y="947"/>
                      </a:cubicBezTo>
                      <a:cubicBezTo>
                        <a:pt x="237" y="903"/>
                        <a:pt x="234" y="852"/>
                        <a:pt x="234" y="852"/>
                      </a:cubicBezTo>
                      <a:cubicBezTo>
                        <a:pt x="243" y="852"/>
                        <a:pt x="243" y="852"/>
                        <a:pt x="243" y="852"/>
                      </a:cubicBezTo>
                      <a:cubicBezTo>
                        <a:pt x="243" y="852"/>
                        <a:pt x="244" y="787"/>
                        <a:pt x="251" y="721"/>
                      </a:cubicBezTo>
                      <a:cubicBezTo>
                        <a:pt x="258" y="654"/>
                        <a:pt x="248" y="585"/>
                        <a:pt x="248" y="566"/>
                      </a:cubicBezTo>
                      <a:cubicBezTo>
                        <a:pt x="248" y="547"/>
                        <a:pt x="255" y="539"/>
                        <a:pt x="265" y="535"/>
                      </a:cubicBezTo>
                      <a:cubicBezTo>
                        <a:pt x="276" y="530"/>
                        <a:pt x="277" y="528"/>
                        <a:pt x="272" y="510"/>
                      </a:cubicBezTo>
                      <a:cubicBezTo>
                        <a:pt x="266" y="492"/>
                        <a:pt x="258" y="449"/>
                        <a:pt x="258" y="449"/>
                      </a:cubicBezTo>
                      <a:cubicBezTo>
                        <a:pt x="258" y="449"/>
                        <a:pt x="257" y="443"/>
                        <a:pt x="251" y="424"/>
                      </a:cubicBezTo>
                      <a:cubicBezTo>
                        <a:pt x="244" y="406"/>
                        <a:pt x="244" y="388"/>
                        <a:pt x="244" y="388"/>
                      </a:cubicBezTo>
                      <a:cubicBezTo>
                        <a:pt x="244" y="388"/>
                        <a:pt x="256" y="378"/>
                        <a:pt x="257" y="366"/>
                      </a:cubicBezTo>
                      <a:close/>
                      <a:moveTo>
                        <a:pt x="102" y="452"/>
                      </a:moveTo>
                      <a:cubicBezTo>
                        <a:pt x="110" y="434"/>
                        <a:pt x="110" y="434"/>
                        <a:pt x="110" y="434"/>
                      </a:cubicBezTo>
                      <a:cubicBezTo>
                        <a:pt x="114" y="452"/>
                        <a:pt x="114" y="452"/>
                        <a:pt x="114" y="452"/>
                      </a:cubicBezTo>
                      <a:lnTo>
                        <a:pt x="102" y="452"/>
                      </a:lnTo>
                      <a:close/>
                      <a:moveTo>
                        <a:pt x="168" y="213"/>
                      </a:moveTo>
                      <a:cubicBezTo>
                        <a:pt x="158" y="230"/>
                        <a:pt x="141" y="260"/>
                        <a:pt x="135" y="285"/>
                      </a:cubicBezTo>
                      <a:cubicBezTo>
                        <a:pt x="128" y="309"/>
                        <a:pt x="117" y="344"/>
                        <a:pt x="117" y="344"/>
                      </a:cubicBezTo>
                      <a:cubicBezTo>
                        <a:pt x="117" y="344"/>
                        <a:pt x="116" y="338"/>
                        <a:pt x="115" y="329"/>
                      </a:cubicBezTo>
                      <a:cubicBezTo>
                        <a:pt x="114" y="320"/>
                        <a:pt x="114" y="277"/>
                        <a:pt x="114" y="257"/>
                      </a:cubicBezTo>
                      <a:cubicBezTo>
                        <a:pt x="114" y="237"/>
                        <a:pt x="115" y="220"/>
                        <a:pt x="112" y="219"/>
                      </a:cubicBezTo>
                      <a:cubicBezTo>
                        <a:pt x="108" y="217"/>
                        <a:pt x="102" y="205"/>
                        <a:pt x="102" y="205"/>
                      </a:cubicBezTo>
                      <a:cubicBezTo>
                        <a:pt x="124" y="175"/>
                        <a:pt x="124" y="175"/>
                        <a:pt x="124" y="175"/>
                      </a:cubicBezTo>
                      <a:cubicBezTo>
                        <a:pt x="117" y="218"/>
                        <a:pt x="129" y="210"/>
                        <a:pt x="134" y="223"/>
                      </a:cubicBezTo>
                      <a:cubicBezTo>
                        <a:pt x="138" y="236"/>
                        <a:pt x="133" y="269"/>
                        <a:pt x="136" y="253"/>
                      </a:cubicBezTo>
                      <a:cubicBezTo>
                        <a:pt x="138" y="238"/>
                        <a:pt x="146" y="237"/>
                        <a:pt x="152" y="222"/>
                      </a:cubicBezTo>
                      <a:cubicBezTo>
                        <a:pt x="159" y="207"/>
                        <a:pt x="139" y="196"/>
                        <a:pt x="139" y="196"/>
                      </a:cubicBezTo>
                      <a:cubicBezTo>
                        <a:pt x="139" y="196"/>
                        <a:pt x="150" y="192"/>
                        <a:pt x="159" y="184"/>
                      </a:cubicBezTo>
                      <a:cubicBezTo>
                        <a:pt x="169" y="175"/>
                        <a:pt x="182" y="164"/>
                        <a:pt x="182" y="164"/>
                      </a:cubicBezTo>
                      <a:cubicBezTo>
                        <a:pt x="189" y="176"/>
                        <a:pt x="189" y="176"/>
                        <a:pt x="189" y="176"/>
                      </a:cubicBezTo>
                      <a:cubicBezTo>
                        <a:pt x="189" y="176"/>
                        <a:pt x="178" y="196"/>
                        <a:pt x="168" y="213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5"/>
                <p:cNvSpPr>
                  <a:spLocks noEditPoints="1"/>
                </p:cNvSpPr>
                <p:nvPr/>
              </p:nvSpPr>
              <p:spPr bwMode="auto">
                <a:xfrm>
                  <a:off x="8171419" y="3445715"/>
                  <a:ext cx="1018002" cy="3152493"/>
                </a:xfrm>
                <a:custGeom>
                  <a:avLst/>
                  <a:gdLst>
                    <a:gd name="T0" fmla="*/ 412 w 463"/>
                    <a:gd name="T1" fmla="*/ 379 h 1470"/>
                    <a:gd name="T2" fmla="*/ 323 w 463"/>
                    <a:gd name="T3" fmla="*/ 262 h 1470"/>
                    <a:gd name="T4" fmla="*/ 285 w 463"/>
                    <a:gd name="T5" fmla="*/ 285 h 1470"/>
                    <a:gd name="T6" fmla="*/ 267 w 463"/>
                    <a:gd name="T7" fmla="*/ 261 h 1470"/>
                    <a:gd name="T8" fmla="*/ 184 w 463"/>
                    <a:gd name="T9" fmla="*/ 204 h 1470"/>
                    <a:gd name="T10" fmla="*/ 217 w 463"/>
                    <a:gd name="T11" fmla="*/ 229 h 1470"/>
                    <a:gd name="T12" fmla="*/ 275 w 463"/>
                    <a:gd name="T13" fmla="*/ 231 h 1470"/>
                    <a:gd name="T14" fmla="*/ 275 w 463"/>
                    <a:gd name="T15" fmla="*/ 231 h 1470"/>
                    <a:gd name="T16" fmla="*/ 280 w 463"/>
                    <a:gd name="T17" fmla="*/ 213 h 1470"/>
                    <a:gd name="T18" fmla="*/ 313 w 463"/>
                    <a:gd name="T19" fmla="*/ 121 h 1470"/>
                    <a:gd name="T20" fmla="*/ 312 w 463"/>
                    <a:gd name="T21" fmla="*/ 65 h 1470"/>
                    <a:gd name="T22" fmla="*/ 194 w 463"/>
                    <a:gd name="T23" fmla="*/ 42 h 1470"/>
                    <a:gd name="T24" fmla="*/ 186 w 463"/>
                    <a:gd name="T25" fmla="*/ 51 h 1470"/>
                    <a:gd name="T26" fmla="*/ 175 w 463"/>
                    <a:gd name="T27" fmla="*/ 119 h 1470"/>
                    <a:gd name="T28" fmla="*/ 178 w 463"/>
                    <a:gd name="T29" fmla="*/ 165 h 1470"/>
                    <a:gd name="T30" fmla="*/ 181 w 463"/>
                    <a:gd name="T31" fmla="*/ 201 h 1470"/>
                    <a:gd name="T32" fmla="*/ 175 w 463"/>
                    <a:gd name="T33" fmla="*/ 217 h 1470"/>
                    <a:gd name="T34" fmla="*/ 79 w 463"/>
                    <a:gd name="T35" fmla="*/ 333 h 1470"/>
                    <a:gd name="T36" fmla="*/ 104 w 463"/>
                    <a:gd name="T37" fmla="*/ 477 h 1470"/>
                    <a:gd name="T38" fmla="*/ 99 w 463"/>
                    <a:gd name="T39" fmla="*/ 610 h 1470"/>
                    <a:gd name="T40" fmla="*/ 85 w 463"/>
                    <a:gd name="T41" fmla="*/ 763 h 1470"/>
                    <a:gd name="T42" fmla="*/ 69 w 463"/>
                    <a:gd name="T43" fmla="*/ 975 h 1470"/>
                    <a:gd name="T44" fmla="*/ 8 w 463"/>
                    <a:gd name="T45" fmla="*/ 1383 h 1470"/>
                    <a:gd name="T46" fmla="*/ 11 w 463"/>
                    <a:gd name="T47" fmla="*/ 1423 h 1470"/>
                    <a:gd name="T48" fmla="*/ 108 w 463"/>
                    <a:gd name="T49" fmla="*/ 1468 h 1470"/>
                    <a:gd name="T50" fmla="*/ 96 w 463"/>
                    <a:gd name="T51" fmla="*/ 1398 h 1470"/>
                    <a:gd name="T52" fmla="*/ 153 w 463"/>
                    <a:gd name="T53" fmla="*/ 1231 h 1470"/>
                    <a:gd name="T54" fmla="*/ 220 w 463"/>
                    <a:gd name="T55" fmla="*/ 1100 h 1470"/>
                    <a:gd name="T56" fmla="*/ 215 w 463"/>
                    <a:gd name="T57" fmla="*/ 1363 h 1470"/>
                    <a:gd name="T58" fmla="*/ 242 w 463"/>
                    <a:gd name="T59" fmla="*/ 1391 h 1470"/>
                    <a:gd name="T60" fmla="*/ 297 w 463"/>
                    <a:gd name="T61" fmla="*/ 1388 h 1470"/>
                    <a:gd name="T62" fmla="*/ 429 w 463"/>
                    <a:gd name="T63" fmla="*/ 1397 h 1470"/>
                    <a:gd name="T64" fmla="*/ 342 w 463"/>
                    <a:gd name="T65" fmla="*/ 1344 h 1470"/>
                    <a:gd name="T66" fmla="*/ 316 w 463"/>
                    <a:gd name="T67" fmla="*/ 1300 h 1470"/>
                    <a:gd name="T68" fmla="*/ 337 w 463"/>
                    <a:gd name="T69" fmla="*/ 1080 h 1470"/>
                    <a:gd name="T70" fmla="*/ 376 w 463"/>
                    <a:gd name="T71" fmla="*/ 792 h 1470"/>
                    <a:gd name="T72" fmla="*/ 388 w 463"/>
                    <a:gd name="T73" fmla="*/ 747 h 1470"/>
                    <a:gd name="T74" fmla="*/ 359 w 463"/>
                    <a:gd name="T75" fmla="*/ 534 h 1470"/>
                    <a:gd name="T76" fmla="*/ 385 w 463"/>
                    <a:gd name="T77" fmla="*/ 500 h 1470"/>
                    <a:gd name="T78" fmla="*/ 454 w 463"/>
                    <a:gd name="T79" fmla="*/ 422 h 1470"/>
                    <a:gd name="T80" fmla="*/ 330 w 463"/>
                    <a:gd name="T81" fmla="*/ 437 h 1470"/>
                    <a:gd name="T82" fmla="*/ 327 w 463"/>
                    <a:gd name="T83" fmla="*/ 411 h 1470"/>
                    <a:gd name="T84" fmla="*/ 311 w 463"/>
                    <a:gd name="T85" fmla="*/ 458 h 1470"/>
                    <a:gd name="T86" fmla="*/ 353 w 463"/>
                    <a:gd name="T87" fmla="*/ 483 h 1470"/>
                    <a:gd name="T88" fmla="*/ 350 w 463"/>
                    <a:gd name="T89" fmla="*/ 540 h 1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3" h="1470">
                      <a:moveTo>
                        <a:pt x="454" y="422"/>
                      </a:moveTo>
                      <a:cubicBezTo>
                        <a:pt x="448" y="394"/>
                        <a:pt x="430" y="395"/>
                        <a:pt x="412" y="379"/>
                      </a:cubicBezTo>
                      <a:cubicBezTo>
                        <a:pt x="395" y="363"/>
                        <a:pt x="381" y="350"/>
                        <a:pt x="379" y="321"/>
                      </a:cubicBezTo>
                      <a:cubicBezTo>
                        <a:pt x="376" y="291"/>
                        <a:pt x="344" y="267"/>
                        <a:pt x="323" y="262"/>
                      </a:cubicBezTo>
                      <a:cubicBezTo>
                        <a:pt x="304" y="258"/>
                        <a:pt x="286" y="248"/>
                        <a:pt x="281" y="246"/>
                      </a:cubicBezTo>
                      <a:cubicBezTo>
                        <a:pt x="280" y="254"/>
                        <a:pt x="283" y="272"/>
                        <a:pt x="285" y="285"/>
                      </a:cubicBezTo>
                      <a:cubicBezTo>
                        <a:pt x="284" y="286"/>
                        <a:pt x="282" y="284"/>
                        <a:pt x="281" y="281"/>
                      </a:cubicBezTo>
                      <a:cubicBezTo>
                        <a:pt x="274" y="266"/>
                        <a:pt x="272" y="258"/>
                        <a:pt x="267" y="261"/>
                      </a:cubicBezTo>
                      <a:cubicBezTo>
                        <a:pt x="263" y="263"/>
                        <a:pt x="260" y="273"/>
                        <a:pt x="257" y="282"/>
                      </a:cubicBezTo>
                      <a:cubicBezTo>
                        <a:pt x="241" y="262"/>
                        <a:pt x="203" y="221"/>
                        <a:pt x="184" y="204"/>
                      </a:cubicBezTo>
                      <a:cubicBezTo>
                        <a:pt x="185" y="202"/>
                        <a:pt x="187" y="200"/>
                        <a:pt x="189" y="199"/>
                      </a:cubicBezTo>
                      <a:cubicBezTo>
                        <a:pt x="194" y="208"/>
                        <a:pt x="205" y="223"/>
                        <a:pt x="217" y="229"/>
                      </a:cubicBezTo>
                      <a:cubicBezTo>
                        <a:pt x="232" y="237"/>
                        <a:pt x="266" y="257"/>
                        <a:pt x="266" y="257"/>
                      </a:cubicBezTo>
                      <a:cubicBezTo>
                        <a:pt x="266" y="257"/>
                        <a:pt x="273" y="241"/>
                        <a:pt x="275" y="231"/>
                      </a:cubicBezTo>
                      <a:cubicBezTo>
                        <a:pt x="275" y="230"/>
                        <a:pt x="275" y="230"/>
                        <a:pt x="275" y="230"/>
                      </a:cubicBezTo>
                      <a:cubicBezTo>
                        <a:pt x="275" y="231"/>
                        <a:pt x="275" y="231"/>
                        <a:pt x="275" y="231"/>
                      </a:cubicBezTo>
                      <a:cubicBezTo>
                        <a:pt x="275" y="230"/>
                        <a:pt x="275" y="228"/>
                        <a:pt x="275" y="227"/>
                      </a:cubicBezTo>
                      <a:cubicBezTo>
                        <a:pt x="275" y="220"/>
                        <a:pt x="273" y="215"/>
                        <a:pt x="280" y="213"/>
                      </a:cubicBezTo>
                      <a:cubicBezTo>
                        <a:pt x="288" y="211"/>
                        <a:pt x="299" y="185"/>
                        <a:pt x="302" y="169"/>
                      </a:cubicBezTo>
                      <a:cubicBezTo>
                        <a:pt x="306" y="153"/>
                        <a:pt x="306" y="139"/>
                        <a:pt x="313" y="121"/>
                      </a:cubicBezTo>
                      <a:cubicBezTo>
                        <a:pt x="321" y="104"/>
                        <a:pt x="320" y="87"/>
                        <a:pt x="312" y="65"/>
                      </a:cubicBezTo>
                      <a:cubicBezTo>
                        <a:pt x="312" y="65"/>
                        <a:pt x="312" y="65"/>
                        <a:pt x="312" y="65"/>
                      </a:cubicBezTo>
                      <a:cubicBezTo>
                        <a:pt x="300" y="14"/>
                        <a:pt x="277" y="28"/>
                        <a:pt x="277" y="28"/>
                      </a:cubicBezTo>
                      <a:cubicBezTo>
                        <a:pt x="246" y="0"/>
                        <a:pt x="210" y="26"/>
                        <a:pt x="194" y="42"/>
                      </a:cubicBezTo>
                      <a:cubicBezTo>
                        <a:pt x="194" y="42"/>
                        <a:pt x="194" y="42"/>
                        <a:pt x="193" y="42"/>
                      </a:cubicBezTo>
                      <a:cubicBezTo>
                        <a:pt x="190" y="44"/>
                        <a:pt x="188" y="47"/>
                        <a:pt x="186" y="51"/>
                      </a:cubicBezTo>
                      <a:cubicBezTo>
                        <a:pt x="186" y="51"/>
                        <a:pt x="186" y="51"/>
                        <a:pt x="186" y="51"/>
                      </a:cubicBezTo>
                      <a:cubicBezTo>
                        <a:pt x="171" y="73"/>
                        <a:pt x="175" y="119"/>
                        <a:pt x="175" y="119"/>
                      </a:cubicBezTo>
                      <a:cubicBezTo>
                        <a:pt x="175" y="119"/>
                        <a:pt x="173" y="120"/>
                        <a:pt x="171" y="131"/>
                      </a:cubicBezTo>
                      <a:cubicBezTo>
                        <a:pt x="170" y="142"/>
                        <a:pt x="175" y="159"/>
                        <a:pt x="178" y="165"/>
                      </a:cubicBezTo>
                      <a:cubicBezTo>
                        <a:pt x="180" y="171"/>
                        <a:pt x="185" y="172"/>
                        <a:pt x="186" y="177"/>
                      </a:cubicBezTo>
                      <a:cubicBezTo>
                        <a:pt x="186" y="177"/>
                        <a:pt x="184" y="189"/>
                        <a:pt x="181" y="201"/>
                      </a:cubicBezTo>
                      <a:cubicBezTo>
                        <a:pt x="181" y="201"/>
                        <a:pt x="181" y="201"/>
                        <a:pt x="180" y="201"/>
                      </a:cubicBezTo>
                      <a:cubicBezTo>
                        <a:pt x="179" y="203"/>
                        <a:pt x="181" y="206"/>
                        <a:pt x="175" y="217"/>
                      </a:cubicBezTo>
                      <a:cubicBezTo>
                        <a:pt x="166" y="231"/>
                        <a:pt x="153" y="236"/>
                        <a:pt x="121" y="253"/>
                      </a:cubicBezTo>
                      <a:cubicBezTo>
                        <a:pt x="90" y="269"/>
                        <a:pt x="82" y="302"/>
                        <a:pt x="79" y="333"/>
                      </a:cubicBezTo>
                      <a:cubicBezTo>
                        <a:pt x="76" y="365"/>
                        <a:pt x="71" y="389"/>
                        <a:pt x="76" y="396"/>
                      </a:cubicBezTo>
                      <a:cubicBezTo>
                        <a:pt x="81" y="403"/>
                        <a:pt x="93" y="443"/>
                        <a:pt x="104" y="477"/>
                      </a:cubicBezTo>
                      <a:cubicBezTo>
                        <a:pt x="116" y="510"/>
                        <a:pt x="111" y="549"/>
                        <a:pt x="109" y="564"/>
                      </a:cubicBezTo>
                      <a:cubicBezTo>
                        <a:pt x="107" y="578"/>
                        <a:pt x="98" y="591"/>
                        <a:pt x="99" y="610"/>
                      </a:cubicBezTo>
                      <a:cubicBezTo>
                        <a:pt x="100" y="629"/>
                        <a:pt x="98" y="648"/>
                        <a:pt x="95" y="677"/>
                      </a:cubicBezTo>
                      <a:cubicBezTo>
                        <a:pt x="93" y="705"/>
                        <a:pt x="76" y="759"/>
                        <a:pt x="85" y="763"/>
                      </a:cubicBezTo>
                      <a:cubicBezTo>
                        <a:pt x="93" y="768"/>
                        <a:pt x="96" y="767"/>
                        <a:pt x="96" y="780"/>
                      </a:cubicBezTo>
                      <a:cubicBezTo>
                        <a:pt x="96" y="793"/>
                        <a:pt x="90" y="876"/>
                        <a:pt x="69" y="975"/>
                      </a:cubicBezTo>
                      <a:cubicBezTo>
                        <a:pt x="48" y="1075"/>
                        <a:pt x="16" y="1296"/>
                        <a:pt x="9" y="1338"/>
                      </a:cubicBezTo>
                      <a:cubicBezTo>
                        <a:pt x="2" y="1379"/>
                        <a:pt x="8" y="1383"/>
                        <a:pt x="8" y="1383"/>
                      </a:cubicBezTo>
                      <a:cubicBezTo>
                        <a:pt x="8" y="1383"/>
                        <a:pt x="8" y="1386"/>
                        <a:pt x="4" y="1398"/>
                      </a:cubicBezTo>
                      <a:cubicBezTo>
                        <a:pt x="0" y="1410"/>
                        <a:pt x="4" y="1418"/>
                        <a:pt x="11" y="1423"/>
                      </a:cubicBezTo>
                      <a:cubicBezTo>
                        <a:pt x="18" y="1428"/>
                        <a:pt x="19" y="1438"/>
                        <a:pt x="34" y="1449"/>
                      </a:cubicBezTo>
                      <a:cubicBezTo>
                        <a:pt x="48" y="1460"/>
                        <a:pt x="90" y="1470"/>
                        <a:pt x="108" y="1468"/>
                      </a:cubicBezTo>
                      <a:cubicBezTo>
                        <a:pt x="126" y="1466"/>
                        <a:pt x="121" y="1460"/>
                        <a:pt x="120" y="1442"/>
                      </a:cubicBezTo>
                      <a:cubicBezTo>
                        <a:pt x="119" y="1424"/>
                        <a:pt x="96" y="1398"/>
                        <a:pt x="96" y="1398"/>
                      </a:cubicBezTo>
                      <a:cubicBezTo>
                        <a:pt x="96" y="1398"/>
                        <a:pt x="95" y="1393"/>
                        <a:pt x="101" y="1390"/>
                      </a:cubicBezTo>
                      <a:cubicBezTo>
                        <a:pt x="107" y="1386"/>
                        <a:pt x="132" y="1306"/>
                        <a:pt x="153" y="1231"/>
                      </a:cubicBezTo>
                      <a:cubicBezTo>
                        <a:pt x="175" y="1157"/>
                        <a:pt x="214" y="1022"/>
                        <a:pt x="214" y="1022"/>
                      </a:cubicBezTo>
                      <a:cubicBezTo>
                        <a:pt x="214" y="1022"/>
                        <a:pt x="217" y="1061"/>
                        <a:pt x="220" y="1100"/>
                      </a:cubicBezTo>
                      <a:cubicBezTo>
                        <a:pt x="222" y="1139"/>
                        <a:pt x="224" y="1267"/>
                        <a:pt x="220" y="1300"/>
                      </a:cubicBezTo>
                      <a:cubicBezTo>
                        <a:pt x="215" y="1333"/>
                        <a:pt x="215" y="1363"/>
                        <a:pt x="215" y="1363"/>
                      </a:cubicBezTo>
                      <a:cubicBezTo>
                        <a:pt x="215" y="1363"/>
                        <a:pt x="215" y="1367"/>
                        <a:pt x="215" y="1378"/>
                      </a:cubicBezTo>
                      <a:cubicBezTo>
                        <a:pt x="215" y="1389"/>
                        <a:pt x="223" y="1389"/>
                        <a:pt x="242" y="1391"/>
                      </a:cubicBezTo>
                      <a:cubicBezTo>
                        <a:pt x="261" y="1393"/>
                        <a:pt x="287" y="1392"/>
                        <a:pt x="287" y="1392"/>
                      </a:cubicBezTo>
                      <a:cubicBezTo>
                        <a:pt x="287" y="1392"/>
                        <a:pt x="286" y="1383"/>
                        <a:pt x="297" y="1388"/>
                      </a:cubicBezTo>
                      <a:cubicBezTo>
                        <a:pt x="307" y="1392"/>
                        <a:pt x="329" y="1403"/>
                        <a:pt x="349" y="1403"/>
                      </a:cubicBezTo>
                      <a:cubicBezTo>
                        <a:pt x="369" y="1403"/>
                        <a:pt x="429" y="1412"/>
                        <a:pt x="429" y="1397"/>
                      </a:cubicBezTo>
                      <a:cubicBezTo>
                        <a:pt x="429" y="1382"/>
                        <a:pt x="406" y="1376"/>
                        <a:pt x="385" y="1376"/>
                      </a:cubicBezTo>
                      <a:cubicBezTo>
                        <a:pt x="365" y="1376"/>
                        <a:pt x="342" y="1344"/>
                        <a:pt x="342" y="1344"/>
                      </a:cubicBezTo>
                      <a:cubicBezTo>
                        <a:pt x="342" y="1344"/>
                        <a:pt x="342" y="1344"/>
                        <a:pt x="348" y="1340"/>
                      </a:cubicBezTo>
                      <a:cubicBezTo>
                        <a:pt x="353" y="1337"/>
                        <a:pt x="320" y="1312"/>
                        <a:pt x="316" y="1300"/>
                      </a:cubicBezTo>
                      <a:cubicBezTo>
                        <a:pt x="311" y="1288"/>
                        <a:pt x="312" y="1286"/>
                        <a:pt x="316" y="1257"/>
                      </a:cubicBezTo>
                      <a:cubicBezTo>
                        <a:pt x="319" y="1229"/>
                        <a:pt x="327" y="1136"/>
                        <a:pt x="337" y="1080"/>
                      </a:cubicBezTo>
                      <a:cubicBezTo>
                        <a:pt x="346" y="1023"/>
                        <a:pt x="358" y="968"/>
                        <a:pt x="365" y="920"/>
                      </a:cubicBezTo>
                      <a:cubicBezTo>
                        <a:pt x="372" y="871"/>
                        <a:pt x="376" y="792"/>
                        <a:pt x="376" y="792"/>
                      </a:cubicBezTo>
                      <a:cubicBezTo>
                        <a:pt x="376" y="792"/>
                        <a:pt x="380" y="791"/>
                        <a:pt x="387" y="785"/>
                      </a:cubicBezTo>
                      <a:cubicBezTo>
                        <a:pt x="394" y="779"/>
                        <a:pt x="392" y="764"/>
                        <a:pt x="388" y="747"/>
                      </a:cubicBezTo>
                      <a:cubicBezTo>
                        <a:pt x="385" y="729"/>
                        <a:pt x="380" y="656"/>
                        <a:pt x="377" y="621"/>
                      </a:cubicBezTo>
                      <a:cubicBezTo>
                        <a:pt x="373" y="586"/>
                        <a:pt x="359" y="534"/>
                        <a:pt x="359" y="534"/>
                      </a:cubicBezTo>
                      <a:cubicBezTo>
                        <a:pt x="359" y="534"/>
                        <a:pt x="370" y="529"/>
                        <a:pt x="377" y="522"/>
                      </a:cubicBezTo>
                      <a:cubicBezTo>
                        <a:pt x="384" y="516"/>
                        <a:pt x="385" y="500"/>
                        <a:pt x="385" y="500"/>
                      </a:cubicBezTo>
                      <a:cubicBezTo>
                        <a:pt x="385" y="500"/>
                        <a:pt x="428" y="504"/>
                        <a:pt x="446" y="496"/>
                      </a:cubicBezTo>
                      <a:cubicBezTo>
                        <a:pt x="463" y="489"/>
                        <a:pt x="460" y="450"/>
                        <a:pt x="454" y="422"/>
                      </a:cubicBezTo>
                      <a:close/>
                      <a:moveTo>
                        <a:pt x="311" y="458"/>
                      </a:moveTo>
                      <a:cubicBezTo>
                        <a:pt x="311" y="458"/>
                        <a:pt x="330" y="452"/>
                        <a:pt x="330" y="437"/>
                      </a:cubicBezTo>
                      <a:cubicBezTo>
                        <a:pt x="330" y="421"/>
                        <a:pt x="315" y="411"/>
                        <a:pt x="308" y="410"/>
                      </a:cubicBezTo>
                      <a:cubicBezTo>
                        <a:pt x="301" y="410"/>
                        <a:pt x="313" y="399"/>
                        <a:pt x="327" y="411"/>
                      </a:cubicBezTo>
                      <a:cubicBezTo>
                        <a:pt x="342" y="423"/>
                        <a:pt x="353" y="475"/>
                        <a:pt x="353" y="475"/>
                      </a:cubicBezTo>
                      <a:cubicBezTo>
                        <a:pt x="353" y="475"/>
                        <a:pt x="323" y="463"/>
                        <a:pt x="311" y="458"/>
                      </a:cubicBezTo>
                      <a:close/>
                      <a:moveTo>
                        <a:pt x="350" y="540"/>
                      </a:moveTo>
                      <a:cubicBezTo>
                        <a:pt x="350" y="540"/>
                        <a:pt x="352" y="500"/>
                        <a:pt x="353" y="483"/>
                      </a:cubicBezTo>
                      <a:cubicBezTo>
                        <a:pt x="362" y="531"/>
                        <a:pt x="362" y="531"/>
                        <a:pt x="362" y="531"/>
                      </a:cubicBezTo>
                      <a:lnTo>
                        <a:pt x="350" y="5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1" name="Oval 48"/>
              <p:cNvSpPr>
                <a:spLocks noChangeArrowheads="1"/>
              </p:cNvSpPr>
              <p:nvPr/>
            </p:nvSpPr>
            <p:spPr bwMode="auto">
              <a:xfrm>
                <a:off x="1820537" y="5055809"/>
                <a:ext cx="48275" cy="49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1769463" y="5115276"/>
                <a:ext cx="151820" cy="267956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1780462" y="4743840"/>
                <a:ext cx="128546" cy="271066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auto">
              <a:xfrm>
                <a:off x="1819235" y="4671827"/>
                <a:ext cx="50999" cy="5099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811733" y="5443390"/>
              <a:ext cx="1874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Удельный состав обучающихся: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Парни – 69%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Девушки – 31%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ДАННЫХ ПО ОРГАНИЗАЦИИ ОБРАЗОВАТЕЛЬНОГО ПРОЦЕССА НА ТЕРРИТОРИИ </a:t>
            </a:r>
          </a:p>
          <a:p>
            <a:r>
              <a:rPr lang="ru-RU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УРАЛЬСКОГО ФЕДЕРАЛЬНОГО ОКРУГА</a:t>
            </a:r>
            <a:endParaRPr lang="ru-RU" b="1" kern="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05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86.userapi.com/impg/z9dMeQPGHhDs-zBJTFs_vK3qhVG38Dse8xM0bQ/By0Apg7w738.jpg?size=500x486&amp;quality=96&amp;sign=a76aefdd72f44cf038e2de17f2d5336f&amp;c_uniq_tag=UJdhZ69hUiSa_M63sB5OnZDU36-yzmml46Gx9_fEg4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t="12696" r="3093" b="32983"/>
          <a:stretch/>
        </p:blipFill>
        <p:spPr bwMode="auto">
          <a:xfrm>
            <a:off x="3968140" y="1036097"/>
            <a:ext cx="7503304" cy="43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носка 1 28"/>
          <p:cNvSpPr/>
          <p:nvPr/>
        </p:nvSpPr>
        <p:spPr>
          <a:xfrm>
            <a:off x="8856063" y="1960251"/>
            <a:ext cx="3288493" cy="1918188"/>
          </a:xfrm>
          <a:prstGeom prst="borderCallout1">
            <a:avLst>
              <a:gd name="adj1" fmla="val -1104"/>
              <a:gd name="adj2" fmla="val 314"/>
              <a:gd name="adj3" fmla="val 40127"/>
              <a:gd name="adj4" fmla="val -364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Число обучающихся по направлению «Строительство»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с учетом всех курсов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Бакалавры </a:t>
            </a:r>
            <a:r>
              <a:rPr lang="ru-RU" dirty="0" smtClean="0">
                <a:solidFill>
                  <a:srgbClr val="FF0000"/>
                </a:solidFill>
              </a:rPr>
              <a:t>– 7 661 человек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err="1">
                <a:solidFill>
                  <a:srgbClr val="FF0000"/>
                </a:solidFill>
              </a:rPr>
              <a:t>Специалитет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1 359 человек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Магистратура – </a:t>
            </a:r>
            <a:r>
              <a:rPr lang="ru-RU" dirty="0" smtClean="0">
                <a:solidFill>
                  <a:srgbClr val="FF0000"/>
                </a:solidFill>
              </a:rPr>
              <a:t>1 649 человек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4327" y="5390554"/>
            <a:ext cx="2919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Алтайский край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Республика Тыва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Республика Хакасия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Республика Алтай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Красноярский край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5493" y="5390554"/>
            <a:ext cx="3828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Иркутская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Кемеровская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Новосибирская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Омская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Томская область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38" y="5809449"/>
            <a:ext cx="1564703" cy="103863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D6249B-6B89-49C0-807E-F609FF881384}"/>
              </a:ext>
            </a:extLst>
          </p:cNvPr>
          <p:cNvSpPr txBox="1"/>
          <p:nvPr/>
        </p:nvSpPr>
        <p:spPr>
          <a:xfrm>
            <a:off x="0" y="6540311"/>
            <a:ext cx="828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Анализ сформирован по отчетным данным  ВПО-1 на сайте </a:t>
            </a:r>
            <a:r>
              <a:rPr kumimoji="0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Минобрнауки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РФ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2269" y="868157"/>
            <a:ext cx="3461088" cy="1322413"/>
            <a:chOff x="224911" y="1054777"/>
            <a:chExt cx="3017864" cy="1322413"/>
          </a:xfrm>
        </p:grpSpPr>
        <p:pic>
          <p:nvPicPr>
            <p:cNvPr id="35" name="Picture 4" descr="https://static.tildacdn.com/tild3466-6232-4635-a663-333139643632/---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11" y="1054777"/>
              <a:ext cx="1335771" cy="1322413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1776053" y="1069652"/>
              <a:ext cx="1466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Поданные заявления</a:t>
              </a:r>
            </a:p>
            <a:p>
              <a:pPr algn="ctr"/>
              <a:endParaRPr lang="ru-RU" sz="1000" dirty="0" smtClean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29 090 </a:t>
              </a:r>
              <a:r>
                <a:rPr lang="ru-RU" dirty="0" err="1" smtClean="0">
                  <a:solidFill>
                    <a:srgbClr val="FF0000"/>
                  </a:solidFill>
                </a:rPr>
                <a:t>ед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4498" y="2510695"/>
            <a:ext cx="3318859" cy="1200329"/>
            <a:chOff x="367139" y="2697315"/>
            <a:chExt cx="3105651" cy="1200329"/>
          </a:xfrm>
        </p:grpSpPr>
        <p:pic>
          <p:nvPicPr>
            <p:cNvPr id="38" name="Picture 6" descr="https://www.ieac.ru/netcat_files/news/spiski_postupivshi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" y="2697316"/>
              <a:ext cx="1351791" cy="120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718930" y="2697315"/>
              <a:ext cx="1753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Приняты на </a:t>
              </a:r>
            </a:p>
            <a:p>
              <a:pPr algn="ctr"/>
              <a:r>
                <a:rPr lang="ru-RU" dirty="0" smtClean="0"/>
                <a:t>1 курс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7 002 чел. – БФ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 686 чел - ВБФ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21510" y="4071117"/>
            <a:ext cx="3746630" cy="923330"/>
            <a:chOff x="416430" y="4249084"/>
            <a:chExt cx="2893870" cy="923330"/>
          </a:xfrm>
        </p:grpSpPr>
        <p:pic>
          <p:nvPicPr>
            <p:cNvPr id="41" name="Picture 8" descr="https://gas-kvas.com/uploads/posts/2023-02/1675466083_gas-kvas-com-p-fonovii-risunok-yege-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0" y="4302509"/>
              <a:ext cx="1234973" cy="8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093057" y="4302509"/>
              <a:ext cx="526765" cy="30777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F0000"/>
                  </a:solidFill>
                </a:rPr>
                <a:t>???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51402" y="4249084"/>
              <a:ext cx="1658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Средний балл ЕГЭ</a:t>
              </a:r>
              <a:endParaRPr lang="ru-RU" dirty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Бакалавры – 60,6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Специалисты – 69,3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91096" y="5256888"/>
            <a:ext cx="3172347" cy="1200329"/>
            <a:chOff x="513651" y="5443390"/>
            <a:chExt cx="3172347" cy="120032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13651" y="5711675"/>
              <a:ext cx="1255485" cy="914485"/>
              <a:chOff x="665798" y="4468747"/>
              <a:chExt cx="1255485" cy="914485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665798" y="4468747"/>
                <a:ext cx="857948" cy="759083"/>
                <a:chOff x="4508685" y="3399108"/>
                <a:chExt cx="4680736" cy="3658216"/>
              </a:xfrm>
            </p:grpSpPr>
            <p:sp>
              <p:nvSpPr>
                <p:cNvPr id="52" name="Freeform 7"/>
                <p:cNvSpPr>
                  <a:spLocks noEditPoints="1"/>
                </p:cNvSpPr>
                <p:nvPr/>
              </p:nvSpPr>
              <p:spPr bwMode="auto">
                <a:xfrm>
                  <a:off x="6199455" y="3590616"/>
                  <a:ext cx="1497163" cy="3466708"/>
                </a:xfrm>
                <a:custGeom>
                  <a:avLst/>
                  <a:gdLst>
                    <a:gd name="T0" fmla="*/ 625 w 693"/>
                    <a:gd name="T1" fmla="*/ 1522 h 1641"/>
                    <a:gd name="T2" fmla="*/ 520 w 693"/>
                    <a:gd name="T3" fmla="*/ 985 h 1641"/>
                    <a:gd name="T4" fmla="*/ 498 w 693"/>
                    <a:gd name="T5" fmla="*/ 789 h 1641"/>
                    <a:gd name="T6" fmla="*/ 532 w 693"/>
                    <a:gd name="T7" fmla="*/ 760 h 1641"/>
                    <a:gd name="T8" fmla="*/ 571 w 693"/>
                    <a:gd name="T9" fmla="*/ 506 h 1641"/>
                    <a:gd name="T10" fmla="*/ 505 w 693"/>
                    <a:gd name="T11" fmla="*/ 282 h 1641"/>
                    <a:gd name="T12" fmla="*/ 394 w 693"/>
                    <a:gd name="T13" fmla="*/ 243 h 1641"/>
                    <a:gd name="T14" fmla="*/ 344 w 693"/>
                    <a:gd name="T15" fmla="*/ 214 h 1641"/>
                    <a:gd name="T16" fmla="*/ 341 w 693"/>
                    <a:gd name="T17" fmla="*/ 204 h 1641"/>
                    <a:gd name="T18" fmla="*/ 354 w 693"/>
                    <a:gd name="T19" fmla="*/ 65 h 1641"/>
                    <a:gd name="T20" fmla="*/ 313 w 693"/>
                    <a:gd name="T21" fmla="*/ 0 h 1641"/>
                    <a:gd name="T22" fmla="*/ 228 w 693"/>
                    <a:gd name="T23" fmla="*/ 24 h 1641"/>
                    <a:gd name="T24" fmla="*/ 214 w 693"/>
                    <a:gd name="T25" fmla="*/ 121 h 1641"/>
                    <a:gd name="T26" fmla="*/ 240 w 693"/>
                    <a:gd name="T27" fmla="*/ 200 h 1641"/>
                    <a:gd name="T28" fmla="*/ 240 w 693"/>
                    <a:gd name="T29" fmla="*/ 215 h 1641"/>
                    <a:gd name="T30" fmla="*/ 147 w 693"/>
                    <a:gd name="T31" fmla="*/ 272 h 1641"/>
                    <a:gd name="T32" fmla="*/ 22 w 693"/>
                    <a:gd name="T33" fmla="*/ 531 h 1641"/>
                    <a:gd name="T34" fmla="*/ 113 w 693"/>
                    <a:gd name="T35" fmla="*/ 777 h 1641"/>
                    <a:gd name="T36" fmla="*/ 143 w 693"/>
                    <a:gd name="T37" fmla="*/ 802 h 1641"/>
                    <a:gd name="T38" fmla="*/ 220 w 693"/>
                    <a:gd name="T39" fmla="*/ 1183 h 1641"/>
                    <a:gd name="T40" fmla="*/ 267 w 693"/>
                    <a:gd name="T41" fmla="*/ 1470 h 1641"/>
                    <a:gd name="T42" fmla="*/ 231 w 693"/>
                    <a:gd name="T43" fmla="*/ 1602 h 1641"/>
                    <a:gd name="T44" fmla="*/ 343 w 693"/>
                    <a:gd name="T45" fmla="*/ 1595 h 1641"/>
                    <a:gd name="T46" fmla="*/ 351 w 693"/>
                    <a:gd name="T47" fmla="*/ 1504 h 1641"/>
                    <a:gd name="T48" fmla="*/ 342 w 693"/>
                    <a:gd name="T49" fmla="*/ 1327 h 1641"/>
                    <a:gd name="T50" fmla="*/ 334 w 693"/>
                    <a:gd name="T51" fmla="*/ 1168 h 1641"/>
                    <a:gd name="T52" fmla="*/ 372 w 693"/>
                    <a:gd name="T53" fmla="*/ 991 h 1641"/>
                    <a:gd name="T54" fmla="*/ 495 w 693"/>
                    <a:gd name="T55" fmla="*/ 1455 h 1641"/>
                    <a:gd name="T56" fmla="*/ 553 w 693"/>
                    <a:gd name="T57" fmla="*/ 1595 h 1641"/>
                    <a:gd name="T58" fmla="*/ 693 w 693"/>
                    <a:gd name="T59" fmla="*/ 1628 h 1641"/>
                    <a:gd name="T60" fmla="*/ 115 w 693"/>
                    <a:gd name="T61" fmla="*/ 608 h 1641"/>
                    <a:gd name="T62" fmla="*/ 125 w 693"/>
                    <a:gd name="T63" fmla="*/ 524 h 1641"/>
                    <a:gd name="T64" fmla="*/ 395 w 693"/>
                    <a:gd name="T65" fmla="*/ 690 h 1641"/>
                    <a:gd name="T66" fmla="*/ 314 w 693"/>
                    <a:gd name="T67" fmla="*/ 307 h 1641"/>
                    <a:gd name="T68" fmla="*/ 280 w 693"/>
                    <a:gd name="T69" fmla="*/ 291 h 1641"/>
                    <a:gd name="T70" fmla="*/ 295 w 693"/>
                    <a:gd name="T71" fmla="*/ 485 h 1641"/>
                    <a:gd name="T72" fmla="*/ 274 w 693"/>
                    <a:gd name="T73" fmla="*/ 687 h 1641"/>
                    <a:gd name="T74" fmla="*/ 235 w 693"/>
                    <a:gd name="T75" fmla="*/ 542 h 1641"/>
                    <a:gd name="T76" fmla="*/ 248 w 693"/>
                    <a:gd name="T77" fmla="*/ 225 h 1641"/>
                    <a:gd name="T78" fmla="*/ 334 w 693"/>
                    <a:gd name="T79" fmla="*/ 227 h 1641"/>
                    <a:gd name="T80" fmla="*/ 381 w 693"/>
                    <a:gd name="T81" fmla="*/ 413 h 1641"/>
                    <a:gd name="T82" fmla="*/ 411 w 693"/>
                    <a:gd name="T83" fmla="*/ 689 h 1641"/>
                    <a:gd name="T84" fmla="*/ 473 w 693"/>
                    <a:gd name="T85" fmla="*/ 485 h 1641"/>
                    <a:gd name="T86" fmla="*/ 501 w 693"/>
                    <a:gd name="T87" fmla="*/ 576 h 1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3" h="1641">
                      <a:moveTo>
                        <a:pt x="669" y="1590"/>
                      </a:moveTo>
                      <a:cubicBezTo>
                        <a:pt x="650" y="1579"/>
                        <a:pt x="636" y="1550"/>
                        <a:pt x="629" y="1542"/>
                      </a:cubicBezTo>
                      <a:cubicBezTo>
                        <a:pt x="622" y="1535"/>
                        <a:pt x="631" y="1537"/>
                        <a:pt x="625" y="1522"/>
                      </a:cubicBezTo>
                      <a:cubicBezTo>
                        <a:pt x="619" y="1507"/>
                        <a:pt x="600" y="1419"/>
                        <a:pt x="597" y="1391"/>
                      </a:cubicBezTo>
                      <a:cubicBezTo>
                        <a:pt x="593" y="1362"/>
                        <a:pt x="595" y="1265"/>
                        <a:pt x="582" y="1219"/>
                      </a:cubicBezTo>
                      <a:cubicBezTo>
                        <a:pt x="568" y="1173"/>
                        <a:pt x="526" y="1025"/>
                        <a:pt x="520" y="985"/>
                      </a:cubicBezTo>
                      <a:cubicBezTo>
                        <a:pt x="514" y="944"/>
                        <a:pt x="505" y="903"/>
                        <a:pt x="505" y="881"/>
                      </a:cubicBezTo>
                      <a:cubicBezTo>
                        <a:pt x="505" y="858"/>
                        <a:pt x="503" y="843"/>
                        <a:pt x="496" y="827"/>
                      </a:cubicBezTo>
                      <a:cubicBezTo>
                        <a:pt x="490" y="811"/>
                        <a:pt x="498" y="789"/>
                        <a:pt x="498" y="789"/>
                      </a:cubicBezTo>
                      <a:cubicBezTo>
                        <a:pt x="498" y="789"/>
                        <a:pt x="514" y="801"/>
                        <a:pt x="524" y="810"/>
                      </a:cubicBezTo>
                      <a:cubicBezTo>
                        <a:pt x="534" y="819"/>
                        <a:pt x="534" y="805"/>
                        <a:pt x="529" y="785"/>
                      </a:cubicBezTo>
                      <a:cubicBezTo>
                        <a:pt x="524" y="765"/>
                        <a:pt x="527" y="754"/>
                        <a:pt x="532" y="760"/>
                      </a:cubicBezTo>
                      <a:cubicBezTo>
                        <a:pt x="537" y="767"/>
                        <a:pt x="541" y="728"/>
                        <a:pt x="553" y="705"/>
                      </a:cubicBezTo>
                      <a:cubicBezTo>
                        <a:pt x="566" y="681"/>
                        <a:pt x="593" y="633"/>
                        <a:pt x="587" y="606"/>
                      </a:cubicBezTo>
                      <a:cubicBezTo>
                        <a:pt x="581" y="578"/>
                        <a:pt x="578" y="530"/>
                        <a:pt x="571" y="506"/>
                      </a:cubicBezTo>
                      <a:cubicBezTo>
                        <a:pt x="563" y="483"/>
                        <a:pt x="556" y="441"/>
                        <a:pt x="547" y="415"/>
                      </a:cubicBezTo>
                      <a:cubicBezTo>
                        <a:pt x="538" y="389"/>
                        <a:pt x="540" y="376"/>
                        <a:pt x="529" y="350"/>
                      </a:cubicBezTo>
                      <a:cubicBezTo>
                        <a:pt x="517" y="324"/>
                        <a:pt x="505" y="295"/>
                        <a:pt x="505" y="282"/>
                      </a:cubicBezTo>
                      <a:cubicBezTo>
                        <a:pt x="505" y="275"/>
                        <a:pt x="502" y="269"/>
                        <a:pt x="491" y="265"/>
                      </a:cubicBezTo>
                      <a:cubicBezTo>
                        <a:pt x="483" y="261"/>
                        <a:pt x="469" y="258"/>
                        <a:pt x="449" y="255"/>
                      </a:cubicBezTo>
                      <a:cubicBezTo>
                        <a:pt x="428" y="252"/>
                        <a:pt x="409" y="248"/>
                        <a:pt x="394" y="243"/>
                      </a:cubicBezTo>
                      <a:cubicBezTo>
                        <a:pt x="393" y="243"/>
                        <a:pt x="392" y="242"/>
                        <a:pt x="391" y="242"/>
                      </a:cubicBezTo>
                      <a:cubicBezTo>
                        <a:pt x="391" y="242"/>
                        <a:pt x="390" y="242"/>
                        <a:pt x="390" y="242"/>
                      </a:cubicBezTo>
                      <a:cubicBezTo>
                        <a:pt x="370" y="235"/>
                        <a:pt x="344" y="214"/>
                        <a:pt x="344" y="214"/>
                      </a:cubicBezTo>
                      <a:cubicBezTo>
                        <a:pt x="336" y="225"/>
                        <a:pt x="336" y="225"/>
                        <a:pt x="336" y="225"/>
                      </a:cubicBezTo>
                      <a:cubicBezTo>
                        <a:pt x="339" y="221"/>
                        <a:pt x="341" y="218"/>
                        <a:pt x="344" y="214"/>
                      </a:cubicBezTo>
                      <a:cubicBezTo>
                        <a:pt x="341" y="211"/>
                        <a:pt x="336" y="204"/>
                        <a:pt x="341" y="204"/>
                      </a:cubicBezTo>
                      <a:cubicBezTo>
                        <a:pt x="352" y="203"/>
                        <a:pt x="354" y="159"/>
                        <a:pt x="360" y="146"/>
                      </a:cubicBezTo>
                      <a:cubicBezTo>
                        <a:pt x="366" y="133"/>
                        <a:pt x="364" y="124"/>
                        <a:pt x="360" y="112"/>
                      </a:cubicBezTo>
                      <a:cubicBezTo>
                        <a:pt x="356" y="101"/>
                        <a:pt x="364" y="84"/>
                        <a:pt x="354" y="65"/>
                      </a:cubicBezTo>
                      <a:cubicBezTo>
                        <a:pt x="344" y="47"/>
                        <a:pt x="358" y="24"/>
                        <a:pt x="344" y="22"/>
                      </a:cubicBezTo>
                      <a:cubicBezTo>
                        <a:pt x="330" y="20"/>
                        <a:pt x="335" y="3"/>
                        <a:pt x="322" y="3"/>
                      </a:cubicBezTo>
                      <a:cubicBezTo>
                        <a:pt x="318" y="3"/>
                        <a:pt x="315" y="2"/>
                        <a:pt x="313" y="0"/>
                      </a:cubicBezTo>
                      <a:cubicBezTo>
                        <a:pt x="302" y="21"/>
                        <a:pt x="285" y="14"/>
                        <a:pt x="285" y="14"/>
                      </a:cubicBezTo>
                      <a:cubicBezTo>
                        <a:pt x="259" y="8"/>
                        <a:pt x="242" y="14"/>
                        <a:pt x="230" y="23"/>
                      </a:cubicBezTo>
                      <a:cubicBezTo>
                        <a:pt x="230" y="23"/>
                        <a:pt x="229" y="24"/>
                        <a:pt x="228" y="24"/>
                      </a:cubicBezTo>
                      <a:cubicBezTo>
                        <a:pt x="213" y="38"/>
                        <a:pt x="208" y="57"/>
                        <a:pt x="208" y="58"/>
                      </a:cubicBezTo>
                      <a:cubicBezTo>
                        <a:pt x="207" y="65"/>
                        <a:pt x="206" y="72"/>
                        <a:pt x="206" y="77"/>
                      </a:cubicBezTo>
                      <a:cubicBezTo>
                        <a:pt x="208" y="95"/>
                        <a:pt x="213" y="113"/>
                        <a:pt x="214" y="121"/>
                      </a:cubicBezTo>
                      <a:cubicBezTo>
                        <a:pt x="215" y="128"/>
                        <a:pt x="219" y="158"/>
                        <a:pt x="225" y="158"/>
                      </a:cubicBezTo>
                      <a:cubicBezTo>
                        <a:pt x="231" y="158"/>
                        <a:pt x="233" y="159"/>
                        <a:pt x="233" y="159"/>
                      </a:cubicBezTo>
                      <a:cubicBezTo>
                        <a:pt x="233" y="159"/>
                        <a:pt x="240" y="182"/>
                        <a:pt x="240" y="200"/>
                      </a:cubicBezTo>
                      <a:cubicBezTo>
                        <a:pt x="240" y="208"/>
                        <a:pt x="240" y="212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24" y="238"/>
                        <a:pt x="206" y="246"/>
                      </a:cubicBezTo>
                      <a:cubicBezTo>
                        <a:pt x="188" y="255"/>
                        <a:pt x="162" y="268"/>
                        <a:pt x="147" y="272"/>
                      </a:cubicBezTo>
                      <a:cubicBezTo>
                        <a:pt x="136" y="275"/>
                        <a:pt x="124" y="279"/>
                        <a:pt x="115" y="285"/>
                      </a:cubicBezTo>
                      <a:cubicBezTo>
                        <a:pt x="103" y="293"/>
                        <a:pt x="93" y="305"/>
                        <a:pt x="89" y="326"/>
                      </a:cubicBezTo>
                      <a:cubicBezTo>
                        <a:pt x="82" y="365"/>
                        <a:pt x="42" y="495"/>
                        <a:pt x="22" y="531"/>
                      </a:cubicBezTo>
                      <a:cubicBezTo>
                        <a:pt x="3" y="567"/>
                        <a:pt x="0" y="616"/>
                        <a:pt x="20" y="646"/>
                      </a:cubicBezTo>
                      <a:cubicBezTo>
                        <a:pt x="39" y="676"/>
                        <a:pt x="86" y="750"/>
                        <a:pt x="93" y="760"/>
                      </a:cubicBezTo>
                      <a:cubicBezTo>
                        <a:pt x="100" y="770"/>
                        <a:pt x="102" y="778"/>
                        <a:pt x="113" y="777"/>
                      </a:cubicBezTo>
                      <a:cubicBezTo>
                        <a:pt x="113" y="777"/>
                        <a:pt x="114" y="776"/>
                        <a:pt x="115" y="776"/>
                      </a:cubicBezTo>
                      <a:cubicBezTo>
                        <a:pt x="124" y="776"/>
                        <a:pt x="130" y="777"/>
                        <a:pt x="130" y="777"/>
                      </a:cubicBezTo>
                      <a:cubicBezTo>
                        <a:pt x="130" y="777"/>
                        <a:pt x="135" y="796"/>
                        <a:pt x="143" y="802"/>
                      </a:cubicBezTo>
                      <a:cubicBezTo>
                        <a:pt x="151" y="808"/>
                        <a:pt x="161" y="828"/>
                        <a:pt x="163" y="821"/>
                      </a:cubicBezTo>
                      <a:cubicBezTo>
                        <a:pt x="166" y="814"/>
                        <a:pt x="173" y="872"/>
                        <a:pt x="180" y="903"/>
                      </a:cubicBezTo>
                      <a:cubicBezTo>
                        <a:pt x="187" y="934"/>
                        <a:pt x="220" y="1152"/>
                        <a:pt x="220" y="1183"/>
                      </a:cubicBezTo>
                      <a:cubicBezTo>
                        <a:pt x="220" y="1214"/>
                        <a:pt x="232" y="1246"/>
                        <a:pt x="231" y="1268"/>
                      </a:cubicBezTo>
                      <a:cubicBezTo>
                        <a:pt x="230" y="1291"/>
                        <a:pt x="235" y="1349"/>
                        <a:pt x="236" y="1381"/>
                      </a:cubicBezTo>
                      <a:cubicBezTo>
                        <a:pt x="237" y="1413"/>
                        <a:pt x="267" y="1447"/>
                        <a:pt x="267" y="1470"/>
                      </a:cubicBezTo>
                      <a:cubicBezTo>
                        <a:pt x="267" y="1494"/>
                        <a:pt x="260" y="1505"/>
                        <a:pt x="263" y="1519"/>
                      </a:cubicBezTo>
                      <a:cubicBezTo>
                        <a:pt x="267" y="1532"/>
                        <a:pt x="266" y="1542"/>
                        <a:pt x="251" y="1558"/>
                      </a:cubicBezTo>
                      <a:cubicBezTo>
                        <a:pt x="236" y="1574"/>
                        <a:pt x="230" y="1589"/>
                        <a:pt x="231" y="1602"/>
                      </a:cubicBezTo>
                      <a:cubicBezTo>
                        <a:pt x="232" y="1614"/>
                        <a:pt x="236" y="1619"/>
                        <a:pt x="266" y="1620"/>
                      </a:cubicBezTo>
                      <a:cubicBezTo>
                        <a:pt x="296" y="1621"/>
                        <a:pt x="324" y="1613"/>
                        <a:pt x="324" y="1605"/>
                      </a:cubicBezTo>
                      <a:cubicBezTo>
                        <a:pt x="324" y="1598"/>
                        <a:pt x="334" y="1595"/>
                        <a:pt x="343" y="1595"/>
                      </a:cubicBezTo>
                      <a:cubicBezTo>
                        <a:pt x="351" y="1595"/>
                        <a:pt x="350" y="1587"/>
                        <a:pt x="346" y="1569"/>
                      </a:cubicBezTo>
                      <a:cubicBezTo>
                        <a:pt x="343" y="1552"/>
                        <a:pt x="330" y="1528"/>
                        <a:pt x="338" y="1531"/>
                      </a:cubicBezTo>
                      <a:cubicBezTo>
                        <a:pt x="345" y="1533"/>
                        <a:pt x="351" y="1528"/>
                        <a:pt x="351" y="1504"/>
                      </a:cubicBezTo>
                      <a:cubicBezTo>
                        <a:pt x="351" y="1479"/>
                        <a:pt x="355" y="1471"/>
                        <a:pt x="344" y="1457"/>
                      </a:cubicBezTo>
                      <a:cubicBezTo>
                        <a:pt x="333" y="1442"/>
                        <a:pt x="335" y="1415"/>
                        <a:pt x="338" y="1392"/>
                      </a:cubicBezTo>
                      <a:cubicBezTo>
                        <a:pt x="340" y="1370"/>
                        <a:pt x="348" y="1354"/>
                        <a:pt x="342" y="1327"/>
                      </a:cubicBezTo>
                      <a:cubicBezTo>
                        <a:pt x="335" y="1299"/>
                        <a:pt x="334" y="1266"/>
                        <a:pt x="338" y="1252"/>
                      </a:cubicBezTo>
                      <a:cubicBezTo>
                        <a:pt x="342" y="1239"/>
                        <a:pt x="339" y="1222"/>
                        <a:pt x="329" y="1211"/>
                      </a:cubicBezTo>
                      <a:cubicBezTo>
                        <a:pt x="319" y="1200"/>
                        <a:pt x="334" y="1180"/>
                        <a:pt x="334" y="1168"/>
                      </a:cubicBezTo>
                      <a:cubicBezTo>
                        <a:pt x="334" y="1156"/>
                        <a:pt x="330" y="1104"/>
                        <a:pt x="337" y="1052"/>
                      </a:cubicBezTo>
                      <a:cubicBezTo>
                        <a:pt x="343" y="999"/>
                        <a:pt x="344" y="960"/>
                        <a:pt x="345" y="946"/>
                      </a:cubicBezTo>
                      <a:cubicBezTo>
                        <a:pt x="346" y="933"/>
                        <a:pt x="354" y="939"/>
                        <a:pt x="372" y="991"/>
                      </a:cubicBezTo>
                      <a:cubicBezTo>
                        <a:pt x="391" y="1043"/>
                        <a:pt x="438" y="1205"/>
                        <a:pt x="447" y="1241"/>
                      </a:cubicBezTo>
                      <a:cubicBezTo>
                        <a:pt x="454" y="1272"/>
                        <a:pt x="480" y="1385"/>
                        <a:pt x="491" y="1436"/>
                      </a:cubicBezTo>
                      <a:cubicBezTo>
                        <a:pt x="493" y="1444"/>
                        <a:pt x="494" y="1451"/>
                        <a:pt x="495" y="1455"/>
                      </a:cubicBezTo>
                      <a:cubicBezTo>
                        <a:pt x="501" y="1486"/>
                        <a:pt x="509" y="1548"/>
                        <a:pt x="517" y="1548"/>
                      </a:cubicBezTo>
                      <a:cubicBezTo>
                        <a:pt x="526" y="1548"/>
                        <a:pt x="524" y="1554"/>
                        <a:pt x="525" y="1572"/>
                      </a:cubicBezTo>
                      <a:cubicBezTo>
                        <a:pt x="526" y="1589"/>
                        <a:pt x="543" y="1592"/>
                        <a:pt x="553" y="1595"/>
                      </a:cubicBezTo>
                      <a:cubicBezTo>
                        <a:pt x="563" y="1599"/>
                        <a:pt x="566" y="1589"/>
                        <a:pt x="566" y="1589"/>
                      </a:cubicBezTo>
                      <a:cubicBezTo>
                        <a:pt x="566" y="1589"/>
                        <a:pt x="582" y="1623"/>
                        <a:pt x="610" y="1626"/>
                      </a:cubicBezTo>
                      <a:cubicBezTo>
                        <a:pt x="639" y="1630"/>
                        <a:pt x="693" y="1641"/>
                        <a:pt x="693" y="1628"/>
                      </a:cubicBezTo>
                      <a:cubicBezTo>
                        <a:pt x="693" y="1614"/>
                        <a:pt x="687" y="1602"/>
                        <a:pt x="669" y="1590"/>
                      </a:cubicBezTo>
                      <a:close/>
                      <a:moveTo>
                        <a:pt x="128" y="644"/>
                      </a:moveTo>
                      <a:cubicBezTo>
                        <a:pt x="128" y="632"/>
                        <a:pt x="122" y="619"/>
                        <a:pt x="115" y="608"/>
                      </a:cubicBezTo>
                      <a:cubicBezTo>
                        <a:pt x="105" y="594"/>
                        <a:pt x="95" y="582"/>
                        <a:pt x="99" y="575"/>
                      </a:cubicBezTo>
                      <a:cubicBezTo>
                        <a:pt x="105" y="563"/>
                        <a:pt x="110" y="563"/>
                        <a:pt x="115" y="554"/>
                      </a:cubicBezTo>
                      <a:cubicBezTo>
                        <a:pt x="118" y="549"/>
                        <a:pt x="121" y="541"/>
                        <a:pt x="125" y="524"/>
                      </a:cubicBezTo>
                      <a:cubicBezTo>
                        <a:pt x="124" y="559"/>
                        <a:pt x="136" y="611"/>
                        <a:pt x="128" y="644"/>
                      </a:cubicBezTo>
                      <a:close/>
                      <a:moveTo>
                        <a:pt x="411" y="689"/>
                      </a:moveTo>
                      <a:cubicBezTo>
                        <a:pt x="407" y="690"/>
                        <a:pt x="402" y="690"/>
                        <a:pt x="395" y="690"/>
                      </a:cubicBezTo>
                      <a:cubicBezTo>
                        <a:pt x="395" y="685"/>
                        <a:pt x="395" y="680"/>
                        <a:pt x="393" y="674"/>
                      </a:cubicBezTo>
                      <a:cubicBezTo>
                        <a:pt x="389" y="655"/>
                        <a:pt x="367" y="523"/>
                        <a:pt x="351" y="448"/>
                      </a:cubicBezTo>
                      <a:cubicBezTo>
                        <a:pt x="335" y="373"/>
                        <a:pt x="318" y="317"/>
                        <a:pt x="314" y="307"/>
                      </a:cubicBezTo>
                      <a:cubicBezTo>
                        <a:pt x="310" y="297"/>
                        <a:pt x="323" y="293"/>
                        <a:pt x="323" y="293"/>
                      </a:cubicBezTo>
                      <a:cubicBezTo>
                        <a:pt x="299" y="269"/>
                        <a:pt x="299" y="269"/>
                        <a:pt x="299" y="269"/>
                      </a:cubicBezTo>
                      <a:cubicBezTo>
                        <a:pt x="288" y="274"/>
                        <a:pt x="280" y="291"/>
                        <a:pt x="280" y="291"/>
                      </a:cubicBezTo>
                      <a:cubicBezTo>
                        <a:pt x="280" y="291"/>
                        <a:pt x="292" y="299"/>
                        <a:pt x="294" y="307"/>
                      </a:cubicBezTo>
                      <a:cubicBezTo>
                        <a:pt x="296" y="315"/>
                        <a:pt x="292" y="325"/>
                        <a:pt x="286" y="343"/>
                      </a:cubicBezTo>
                      <a:cubicBezTo>
                        <a:pt x="281" y="362"/>
                        <a:pt x="288" y="443"/>
                        <a:pt x="295" y="485"/>
                      </a:cubicBezTo>
                      <a:cubicBezTo>
                        <a:pt x="302" y="527"/>
                        <a:pt x="315" y="621"/>
                        <a:pt x="323" y="669"/>
                      </a:cubicBezTo>
                      <a:cubicBezTo>
                        <a:pt x="324" y="677"/>
                        <a:pt x="326" y="683"/>
                        <a:pt x="327" y="689"/>
                      </a:cubicBezTo>
                      <a:cubicBezTo>
                        <a:pt x="308" y="688"/>
                        <a:pt x="289" y="687"/>
                        <a:pt x="274" y="687"/>
                      </a:cubicBezTo>
                      <a:cubicBezTo>
                        <a:pt x="232" y="687"/>
                        <a:pt x="191" y="692"/>
                        <a:pt x="191" y="692"/>
                      </a:cubicBezTo>
                      <a:cubicBezTo>
                        <a:pt x="191" y="692"/>
                        <a:pt x="199" y="672"/>
                        <a:pt x="212" y="643"/>
                      </a:cubicBezTo>
                      <a:cubicBezTo>
                        <a:pt x="224" y="615"/>
                        <a:pt x="226" y="589"/>
                        <a:pt x="235" y="542"/>
                      </a:cubicBezTo>
                      <a:cubicBezTo>
                        <a:pt x="245" y="495"/>
                        <a:pt x="237" y="463"/>
                        <a:pt x="237" y="406"/>
                      </a:cubicBezTo>
                      <a:cubicBezTo>
                        <a:pt x="237" y="361"/>
                        <a:pt x="234" y="300"/>
                        <a:pt x="231" y="263"/>
                      </a:cubicBezTo>
                      <a:cubicBezTo>
                        <a:pt x="231" y="257"/>
                        <a:pt x="231" y="235"/>
                        <a:pt x="248" y="225"/>
                      </a:cubicBezTo>
                      <a:cubicBezTo>
                        <a:pt x="257" y="236"/>
                        <a:pt x="268" y="248"/>
                        <a:pt x="281" y="257"/>
                      </a:cubicBezTo>
                      <a:cubicBezTo>
                        <a:pt x="304" y="273"/>
                        <a:pt x="306" y="261"/>
                        <a:pt x="320" y="244"/>
                      </a:cubicBezTo>
                      <a:cubicBezTo>
                        <a:pt x="326" y="237"/>
                        <a:pt x="330" y="232"/>
                        <a:pt x="334" y="227"/>
                      </a:cubicBezTo>
                      <a:cubicBezTo>
                        <a:pt x="334" y="227"/>
                        <a:pt x="334" y="227"/>
                        <a:pt x="334" y="227"/>
                      </a:cubicBezTo>
                      <a:cubicBezTo>
                        <a:pt x="353" y="218"/>
                        <a:pt x="370" y="255"/>
                        <a:pt x="370" y="255"/>
                      </a:cubicBezTo>
                      <a:cubicBezTo>
                        <a:pt x="382" y="288"/>
                        <a:pt x="381" y="349"/>
                        <a:pt x="381" y="413"/>
                      </a:cubicBezTo>
                      <a:cubicBezTo>
                        <a:pt x="381" y="478"/>
                        <a:pt x="393" y="542"/>
                        <a:pt x="406" y="589"/>
                      </a:cubicBezTo>
                      <a:cubicBezTo>
                        <a:pt x="418" y="636"/>
                        <a:pt x="437" y="678"/>
                        <a:pt x="437" y="678"/>
                      </a:cubicBezTo>
                      <a:cubicBezTo>
                        <a:pt x="437" y="678"/>
                        <a:pt x="426" y="684"/>
                        <a:pt x="411" y="689"/>
                      </a:cubicBezTo>
                      <a:close/>
                      <a:moveTo>
                        <a:pt x="491" y="631"/>
                      </a:moveTo>
                      <a:cubicBezTo>
                        <a:pt x="489" y="627"/>
                        <a:pt x="490" y="600"/>
                        <a:pt x="484" y="579"/>
                      </a:cubicBezTo>
                      <a:cubicBezTo>
                        <a:pt x="477" y="556"/>
                        <a:pt x="474" y="524"/>
                        <a:pt x="473" y="485"/>
                      </a:cubicBezTo>
                      <a:cubicBezTo>
                        <a:pt x="473" y="485"/>
                        <a:pt x="482" y="518"/>
                        <a:pt x="491" y="538"/>
                      </a:cubicBezTo>
                      <a:cubicBezTo>
                        <a:pt x="495" y="547"/>
                        <a:pt x="498" y="553"/>
                        <a:pt x="501" y="553"/>
                      </a:cubicBezTo>
                      <a:cubicBezTo>
                        <a:pt x="511" y="556"/>
                        <a:pt x="512" y="570"/>
                        <a:pt x="501" y="576"/>
                      </a:cubicBezTo>
                      <a:cubicBezTo>
                        <a:pt x="490" y="582"/>
                        <a:pt x="498" y="624"/>
                        <a:pt x="493" y="630"/>
                      </a:cubicBezTo>
                      <a:cubicBezTo>
                        <a:pt x="492" y="631"/>
                        <a:pt x="491" y="631"/>
                        <a:pt x="491" y="63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4"/>
                <p:cNvSpPr>
                  <a:spLocks noEditPoints="1"/>
                </p:cNvSpPr>
                <p:nvPr/>
              </p:nvSpPr>
              <p:spPr bwMode="auto">
                <a:xfrm>
                  <a:off x="5189707" y="3616259"/>
                  <a:ext cx="1067207" cy="3260574"/>
                </a:xfrm>
                <a:custGeom>
                  <a:avLst/>
                  <a:gdLst>
                    <a:gd name="T0" fmla="*/ 379 w 386"/>
                    <a:gd name="T1" fmla="*/ 464 h 1210"/>
                    <a:gd name="T2" fmla="*/ 364 w 386"/>
                    <a:gd name="T3" fmla="*/ 267 h 1210"/>
                    <a:gd name="T4" fmla="*/ 269 w 386"/>
                    <a:gd name="T5" fmla="*/ 191 h 1210"/>
                    <a:gd name="T6" fmla="*/ 251 w 386"/>
                    <a:gd name="T7" fmla="*/ 145 h 1210"/>
                    <a:gd name="T8" fmla="*/ 266 w 386"/>
                    <a:gd name="T9" fmla="*/ 116 h 1210"/>
                    <a:gd name="T10" fmla="*/ 263 w 386"/>
                    <a:gd name="T11" fmla="*/ 82 h 1210"/>
                    <a:gd name="T12" fmla="*/ 205 w 386"/>
                    <a:gd name="T13" fmla="*/ 0 h 1210"/>
                    <a:gd name="T14" fmla="*/ 155 w 386"/>
                    <a:gd name="T15" fmla="*/ 90 h 1210"/>
                    <a:gd name="T16" fmla="*/ 174 w 386"/>
                    <a:gd name="T17" fmla="*/ 126 h 1210"/>
                    <a:gd name="T18" fmla="*/ 176 w 386"/>
                    <a:gd name="T19" fmla="*/ 167 h 1210"/>
                    <a:gd name="T20" fmla="*/ 177 w 386"/>
                    <a:gd name="T21" fmla="*/ 167 h 1210"/>
                    <a:gd name="T22" fmla="*/ 156 w 386"/>
                    <a:gd name="T23" fmla="*/ 186 h 1210"/>
                    <a:gd name="T24" fmla="*/ 99 w 386"/>
                    <a:gd name="T25" fmla="*/ 207 h 1210"/>
                    <a:gd name="T26" fmla="*/ 57 w 386"/>
                    <a:gd name="T27" fmla="*/ 370 h 1210"/>
                    <a:gd name="T28" fmla="*/ 38 w 386"/>
                    <a:gd name="T29" fmla="*/ 604 h 1210"/>
                    <a:gd name="T30" fmla="*/ 68 w 386"/>
                    <a:gd name="T31" fmla="*/ 598 h 1210"/>
                    <a:gd name="T32" fmla="*/ 68 w 386"/>
                    <a:gd name="T33" fmla="*/ 607 h 1210"/>
                    <a:gd name="T34" fmla="*/ 41 w 386"/>
                    <a:gd name="T35" fmla="*/ 619 h 1210"/>
                    <a:gd name="T36" fmla="*/ 47 w 386"/>
                    <a:gd name="T37" fmla="*/ 662 h 1210"/>
                    <a:gd name="T38" fmla="*/ 3 w 386"/>
                    <a:gd name="T39" fmla="*/ 849 h 1210"/>
                    <a:gd name="T40" fmla="*/ 99 w 386"/>
                    <a:gd name="T41" fmla="*/ 898 h 1210"/>
                    <a:gd name="T42" fmla="*/ 118 w 386"/>
                    <a:gd name="T43" fmla="*/ 899 h 1210"/>
                    <a:gd name="T44" fmla="*/ 127 w 386"/>
                    <a:gd name="T45" fmla="*/ 1051 h 1210"/>
                    <a:gd name="T46" fmla="*/ 118 w 386"/>
                    <a:gd name="T47" fmla="*/ 1153 h 1210"/>
                    <a:gd name="T48" fmla="*/ 181 w 386"/>
                    <a:gd name="T49" fmla="*/ 1159 h 1210"/>
                    <a:gd name="T50" fmla="*/ 194 w 386"/>
                    <a:gd name="T51" fmla="*/ 1084 h 1210"/>
                    <a:gd name="T52" fmla="*/ 192 w 386"/>
                    <a:gd name="T53" fmla="*/ 968 h 1210"/>
                    <a:gd name="T54" fmla="*/ 222 w 386"/>
                    <a:gd name="T55" fmla="*/ 712 h 1210"/>
                    <a:gd name="T56" fmla="*/ 252 w 386"/>
                    <a:gd name="T57" fmla="*/ 767 h 1210"/>
                    <a:gd name="T58" fmla="*/ 285 w 386"/>
                    <a:gd name="T59" fmla="*/ 1024 h 1210"/>
                    <a:gd name="T60" fmla="*/ 277 w 386"/>
                    <a:gd name="T61" fmla="*/ 1067 h 1210"/>
                    <a:gd name="T62" fmla="*/ 298 w 386"/>
                    <a:gd name="T63" fmla="*/ 1146 h 1210"/>
                    <a:gd name="T64" fmla="*/ 355 w 386"/>
                    <a:gd name="T65" fmla="*/ 1205 h 1210"/>
                    <a:gd name="T66" fmla="*/ 347 w 386"/>
                    <a:gd name="T67" fmla="*/ 1105 h 1210"/>
                    <a:gd name="T68" fmla="*/ 351 w 386"/>
                    <a:gd name="T69" fmla="*/ 1046 h 1210"/>
                    <a:gd name="T70" fmla="*/ 356 w 386"/>
                    <a:gd name="T71" fmla="*/ 829 h 1210"/>
                    <a:gd name="T72" fmla="*/ 354 w 386"/>
                    <a:gd name="T73" fmla="*/ 603 h 1210"/>
                    <a:gd name="T74" fmla="*/ 367 w 386"/>
                    <a:gd name="T75" fmla="*/ 565 h 1210"/>
                    <a:gd name="T76" fmla="*/ 109 w 386"/>
                    <a:gd name="T77" fmla="*/ 669 h 1210"/>
                    <a:gd name="T78" fmla="*/ 91 w 386"/>
                    <a:gd name="T79" fmla="*/ 666 h 1210"/>
                    <a:gd name="T80" fmla="*/ 90 w 386"/>
                    <a:gd name="T81" fmla="*/ 617 h 1210"/>
                    <a:gd name="T82" fmla="*/ 101 w 386"/>
                    <a:gd name="T83" fmla="*/ 628 h 1210"/>
                    <a:gd name="T84" fmla="*/ 108 w 386"/>
                    <a:gd name="T85" fmla="*/ 649 h 1210"/>
                    <a:gd name="T86" fmla="*/ 223 w 386"/>
                    <a:gd name="T87" fmla="*/ 505 h 1210"/>
                    <a:gd name="T88" fmla="*/ 221 w 386"/>
                    <a:gd name="T89" fmla="*/ 232 h 1210"/>
                    <a:gd name="T90" fmla="*/ 215 w 386"/>
                    <a:gd name="T91" fmla="*/ 208 h 1210"/>
                    <a:gd name="T92" fmla="*/ 205 w 386"/>
                    <a:gd name="T93" fmla="*/ 231 h 1210"/>
                    <a:gd name="T94" fmla="*/ 199 w 386"/>
                    <a:gd name="T95" fmla="*/ 505 h 1210"/>
                    <a:gd name="T96" fmla="*/ 190 w 386"/>
                    <a:gd name="T97" fmla="*/ 325 h 1210"/>
                    <a:gd name="T98" fmla="*/ 173 w 386"/>
                    <a:gd name="T99" fmla="*/ 188 h 1210"/>
                    <a:gd name="T100" fmla="*/ 182 w 386"/>
                    <a:gd name="T101" fmla="*/ 176 h 1210"/>
                    <a:gd name="T102" fmla="*/ 248 w 386"/>
                    <a:gd name="T103" fmla="*/ 179 h 1210"/>
                    <a:gd name="T104" fmla="*/ 259 w 386"/>
                    <a:gd name="T105" fmla="*/ 196 h 1210"/>
                    <a:gd name="T106" fmla="*/ 258 w 386"/>
                    <a:gd name="T107" fmla="*/ 201 h 1210"/>
                    <a:gd name="T108" fmla="*/ 260 w 386"/>
                    <a:gd name="T109" fmla="*/ 256 h 1210"/>
                    <a:gd name="T110" fmla="*/ 301 w 386"/>
                    <a:gd name="T111" fmla="*/ 488 h 1210"/>
                    <a:gd name="T112" fmla="*/ 360 w 386"/>
                    <a:gd name="T113" fmla="*/ 585 h 1210"/>
                    <a:gd name="T114" fmla="*/ 328 w 386"/>
                    <a:gd name="T115" fmla="*/ 554 h 1210"/>
                    <a:gd name="T116" fmla="*/ 360 w 386"/>
                    <a:gd name="T117" fmla="*/ 585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86" h="1210">
                      <a:moveTo>
                        <a:pt x="379" y="512"/>
                      </a:moveTo>
                      <a:cubicBezTo>
                        <a:pt x="385" y="497"/>
                        <a:pt x="386" y="471"/>
                        <a:pt x="379" y="464"/>
                      </a:cubicBezTo>
                      <a:cubicBezTo>
                        <a:pt x="372" y="456"/>
                        <a:pt x="383" y="413"/>
                        <a:pt x="376" y="380"/>
                      </a:cubicBezTo>
                      <a:cubicBezTo>
                        <a:pt x="370" y="347"/>
                        <a:pt x="365" y="295"/>
                        <a:pt x="364" y="267"/>
                      </a:cubicBezTo>
                      <a:cubicBezTo>
                        <a:pt x="364" y="239"/>
                        <a:pt x="362" y="219"/>
                        <a:pt x="326" y="210"/>
                      </a:cubicBezTo>
                      <a:cubicBezTo>
                        <a:pt x="302" y="204"/>
                        <a:pt x="282" y="197"/>
                        <a:pt x="269" y="191"/>
                      </a:cubicBezTo>
                      <a:cubicBezTo>
                        <a:pt x="269" y="191"/>
                        <a:pt x="255" y="179"/>
                        <a:pt x="252" y="168"/>
                      </a:cubicBezTo>
                      <a:cubicBezTo>
                        <a:pt x="251" y="159"/>
                        <a:pt x="251" y="150"/>
                        <a:pt x="251" y="145"/>
                      </a:cubicBezTo>
                      <a:cubicBezTo>
                        <a:pt x="253" y="136"/>
                        <a:pt x="253" y="129"/>
                        <a:pt x="253" y="124"/>
                      </a:cubicBezTo>
                      <a:cubicBezTo>
                        <a:pt x="253" y="118"/>
                        <a:pt x="264" y="126"/>
                        <a:pt x="266" y="116"/>
                      </a:cubicBezTo>
                      <a:cubicBezTo>
                        <a:pt x="269" y="107"/>
                        <a:pt x="271" y="85"/>
                        <a:pt x="269" y="84"/>
                      </a:cubicBezTo>
                      <a:cubicBezTo>
                        <a:pt x="267" y="82"/>
                        <a:pt x="265" y="82"/>
                        <a:pt x="263" y="82"/>
                      </a:cubicBezTo>
                      <a:cubicBezTo>
                        <a:pt x="263" y="79"/>
                        <a:pt x="265" y="59"/>
                        <a:pt x="263" y="38"/>
                      </a:cubicBezTo>
                      <a:cubicBezTo>
                        <a:pt x="262" y="18"/>
                        <a:pt x="242" y="2"/>
                        <a:pt x="205" y="0"/>
                      </a:cubicBezTo>
                      <a:cubicBezTo>
                        <a:pt x="184" y="0"/>
                        <a:pt x="160" y="16"/>
                        <a:pt x="157" y="38"/>
                      </a:cubicBezTo>
                      <a:cubicBezTo>
                        <a:pt x="154" y="60"/>
                        <a:pt x="155" y="90"/>
                        <a:pt x="155" y="90"/>
                      </a:cubicBezTo>
                      <a:cubicBezTo>
                        <a:pt x="155" y="90"/>
                        <a:pt x="148" y="105"/>
                        <a:pt x="154" y="117"/>
                      </a:cubicBezTo>
                      <a:cubicBezTo>
                        <a:pt x="160" y="129"/>
                        <a:pt x="174" y="126"/>
                        <a:pt x="174" y="126"/>
                      </a:cubicBezTo>
                      <a:cubicBezTo>
                        <a:pt x="174" y="126"/>
                        <a:pt x="177" y="145"/>
                        <a:pt x="177" y="155"/>
                      </a:cubicBezTo>
                      <a:cubicBezTo>
                        <a:pt x="177" y="160"/>
                        <a:pt x="177" y="164"/>
                        <a:pt x="176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77" y="167"/>
                        <a:pt x="177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64" y="182"/>
                        <a:pt x="156" y="186"/>
                      </a:cubicBezTo>
                      <a:cubicBezTo>
                        <a:pt x="143" y="192"/>
                        <a:pt x="123" y="200"/>
                        <a:pt x="107" y="205"/>
                      </a:cubicBezTo>
                      <a:cubicBezTo>
                        <a:pt x="104" y="206"/>
                        <a:pt x="102" y="206"/>
                        <a:pt x="99" y="207"/>
                      </a:cubicBezTo>
                      <a:cubicBezTo>
                        <a:pt x="80" y="213"/>
                        <a:pt x="65" y="218"/>
                        <a:pt x="65" y="244"/>
                      </a:cubicBezTo>
                      <a:cubicBezTo>
                        <a:pt x="64" y="274"/>
                        <a:pt x="61" y="331"/>
                        <a:pt x="57" y="370"/>
                      </a:cubicBezTo>
                      <a:cubicBezTo>
                        <a:pt x="53" y="408"/>
                        <a:pt x="41" y="490"/>
                        <a:pt x="41" y="516"/>
                      </a:cubicBezTo>
                      <a:cubicBezTo>
                        <a:pt x="40" y="542"/>
                        <a:pt x="37" y="598"/>
                        <a:pt x="38" y="604"/>
                      </a:cubicBezTo>
                      <a:cubicBezTo>
                        <a:pt x="38" y="609"/>
                        <a:pt x="42" y="609"/>
                        <a:pt x="42" y="615"/>
                      </a:cubicBezTo>
                      <a:cubicBezTo>
                        <a:pt x="43" y="612"/>
                        <a:pt x="48" y="598"/>
                        <a:pt x="68" y="598"/>
                      </a:cubicBezTo>
                      <a:cubicBezTo>
                        <a:pt x="90" y="598"/>
                        <a:pt x="90" y="614"/>
                        <a:pt x="90" y="614"/>
                      </a:cubicBezTo>
                      <a:cubicBezTo>
                        <a:pt x="83" y="607"/>
                        <a:pt x="83" y="607"/>
                        <a:pt x="68" y="607"/>
                      </a:cubicBezTo>
                      <a:cubicBezTo>
                        <a:pt x="54" y="606"/>
                        <a:pt x="43" y="614"/>
                        <a:pt x="42" y="615"/>
                      </a:cubicBezTo>
                      <a:cubicBezTo>
                        <a:pt x="42" y="616"/>
                        <a:pt x="42" y="618"/>
                        <a:pt x="41" y="619"/>
                      </a:cubicBezTo>
                      <a:cubicBezTo>
                        <a:pt x="39" y="630"/>
                        <a:pt x="39" y="639"/>
                        <a:pt x="45" y="646"/>
                      </a:cubicBezTo>
                      <a:cubicBezTo>
                        <a:pt x="50" y="653"/>
                        <a:pt x="47" y="662"/>
                        <a:pt x="47" y="662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cubicBezTo>
                        <a:pt x="3" y="849"/>
                        <a:pt x="3" y="849"/>
                        <a:pt x="3" y="849"/>
                      </a:cubicBezTo>
                      <a:cubicBezTo>
                        <a:pt x="78" y="907"/>
                        <a:pt x="78" y="907"/>
                        <a:pt x="78" y="907"/>
                      </a:cubicBezTo>
                      <a:cubicBezTo>
                        <a:pt x="78" y="907"/>
                        <a:pt x="89" y="899"/>
                        <a:pt x="99" y="898"/>
                      </a:cubicBezTo>
                      <a:cubicBezTo>
                        <a:pt x="100" y="898"/>
                        <a:pt x="101" y="898"/>
                        <a:pt x="101" y="898"/>
                      </a:cubicBezTo>
                      <a:cubicBezTo>
                        <a:pt x="112" y="898"/>
                        <a:pt x="118" y="899"/>
                        <a:pt x="118" y="899"/>
                      </a:cubicBezTo>
                      <a:cubicBezTo>
                        <a:pt x="118" y="899"/>
                        <a:pt x="115" y="955"/>
                        <a:pt x="115" y="977"/>
                      </a:cubicBezTo>
                      <a:cubicBezTo>
                        <a:pt x="115" y="1000"/>
                        <a:pt x="117" y="1035"/>
                        <a:pt x="127" y="1051"/>
                      </a:cubicBezTo>
                      <a:cubicBezTo>
                        <a:pt x="136" y="1067"/>
                        <a:pt x="138" y="1073"/>
                        <a:pt x="138" y="1087"/>
                      </a:cubicBezTo>
                      <a:cubicBezTo>
                        <a:pt x="138" y="1101"/>
                        <a:pt x="117" y="1140"/>
                        <a:pt x="118" y="1153"/>
                      </a:cubicBezTo>
                      <a:cubicBezTo>
                        <a:pt x="118" y="1166"/>
                        <a:pt x="121" y="1186"/>
                        <a:pt x="143" y="1186"/>
                      </a:cubicBezTo>
                      <a:cubicBezTo>
                        <a:pt x="165" y="1185"/>
                        <a:pt x="181" y="1176"/>
                        <a:pt x="181" y="1159"/>
                      </a:cubicBezTo>
                      <a:cubicBezTo>
                        <a:pt x="181" y="1141"/>
                        <a:pt x="178" y="1130"/>
                        <a:pt x="185" y="1124"/>
                      </a:cubicBezTo>
                      <a:cubicBezTo>
                        <a:pt x="193" y="1117"/>
                        <a:pt x="181" y="1101"/>
                        <a:pt x="194" y="1084"/>
                      </a:cubicBezTo>
                      <a:cubicBezTo>
                        <a:pt x="206" y="1067"/>
                        <a:pt x="193" y="1066"/>
                        <a:pt x="196" y="1050"/>
                      </a:cubicBezTo>
                      <a:cubicBezTo>
                        <a:pt x="199" y="1034"/>
                        <a:pt x="193" y="987"/>
                        <a:pt x="192" y="968"/>
                      </a:cubicBezTo>
                      <a:cubicBezTo>
                        <a:pt x="191" y="949"/>
                        <a:pt x="194" y="926"/>
                        <a:pt x="204" y="846"/>
                      </a:cubicBezTo>
                      <a:cubicBezTo>
                        <a:pt x="213" y="765"/>
                        <a:pt x="219" y="729"/>
                        <a:pt x="222" y="712"/>
                      </a:cubicBezTo>
                      <a:cubicBezTo>
                        <a:pt x="225" y="694"/>
                        <a:pt x="229" y="672"/>
                        <a:pt x="229" y="672"/>
                      </a:cubicBezTo>
                      <a:cubicBezTo>
                        <a:pt x="229" y="672"/>
                        <a:pt x="242" y="748"/>
                        <a:pt x="252" y="767"/>
                      </a:cubicBezTo>
                      <a:cubicBezTo>
                        <a:pt x="262" y="785"/>
                        <a:pt x="274" y="879"/>
                        <a:pt x="277" y="907"/>
                      </a:cubicBezTo>
                      <a:cubicBezTo>
                        <a:pt x="280" y="934"/>
                        <a:pt x="278" y="1015"/>
                        <a:pt x="285" y="1024"/>
                      </a:cubicBezTo>
                      <a:cubicBezTo>
                        <a:pt x="291" y="1032"/>
                        <a:pt x="294" y="1044"/>
                        <a:pt x="294" y="1044"/>
                      </a:cubicBezTo>
                      <a:cubicBezTo>
                        <a:pt x="294" y="1044"/>
                        <a:pt x="277" y="1054"/>
                        <a:pt x="277" y="1067"/>
                      </a:cubicBezTo>
                      <a:cubicBezTo>
                        <a:pt x="277" y="1081"/>
                        <a:pt x="290" y="1092"/>
                        <a:pt x="289" y="1110"/>
                      </a:cubicBezTo>
                      <a:cubicBezTo>
                        <a:pt x="289" y="1128"/>
                        <a:pt x="291" y="1143"/>
                        <a:pt x="298" y="1146"/>
                      </a:cubicBezTo>
                      <a:cubicBezTo>
                        <a:pt x="305" y="1150"/>
                        <a:pt x="304" y="1180"/>
                        <a:pt x="313" y="1191"/>
                      </a:cubicBezTo>
                      <a:cubicBezTo>
                        <a:pt x="322" y="1201"/>
                        <a:pt x="337" y="1210"/>
                        <a:pt x="355" y="1205"/>
                      </a:cubicBezTo>
                      <a:cubicBezTo>
                        <a:pt x="373" y="1199"/>
                        <a:pt x="373" y="1175"/>
                        <a:pt x="364" y="1152"/>
                      </a:cubicBezTo>
                      <a:cubicBezTo>
                        <a:pt x="355" y="1129"/>
                        <a:pt x="344" y="1114"/>
                        <a:pt x="347" y="1105"/>
                      </a:cubicBezTo>
                      <a:cubicBezTo>
                        <a:pt x="351" y="1096"/>
                        <a:pt x="354" y="1082"/>
                        <a:pt x="345" y="1073"/>
                      </a:cubicBezTo>
                      <a:cubicBezTo>
                        <a:pt x="336" y="1064"/>
                        <a:pt x="345" y="1054"/>
                        <a:pt x="351" y="1046"/>
                      </a:cubicBezTo>
                      <a:cubicBezTo>
                        <a:pt x="357" y="1038"/>
                        <a:pt x="356" y="1002"/>
                        <a:pt x="356" y="982"/>
                      </a:cubicBezTo>
                      <a:cubicBezTo>
                        <a:pt x="357" y="962"/>
                        <a:pt x="354" y="864"/>
                        <a:pt x="356" y="829"/>
                      </a:cubicBezTo>
                      <a:cubicBezTo>
                        <a:pt x="357" y="793"/>
                        <a:pt x="360" y="685"/>
                        <a:pt x="355" y="655"/>
                      </a:cubicBezTo>
                      <a:cubicBezTo>
                        <a:pt x="350" y="625"/>
                        <a:pt x="354" y="603"/>
                        <a:pt x="354" y="603"/>
                      </a:cubicBezTo>
                      <a:cubicBezTo>
                        <a:pt x="354" y="603"/>
                        <a:pt x="366" y="609"/>
                        <a:pt x="366" y="597"/>
                      </a:cubicBezTo>
                      <a:cubicBezTo>
                        <a:pt x="366" y="586"/>
                        <a:pt x="362" y="584"/>
                        <a:pt x="367" y="565"/>
                      </a:cubicBezTo>
                      <a:cubicBezTo>
                        <a:pt x="372" y="545"/>
                        <a:pt x="373" y="527"/>
                        <a:pt x="379" y="512"/>
                      </a:cubicBezTo>
                      <a:close/>
                      <a:moveTo>
                        <a:pt x="109" y="669"/>
                      </a:moveTo>
                      <a:cubicBezTo>
                        <a:pt x="99" y="668"/>
                        <a:pt x="99" y="668"/>
                        <a:pt x="99" y="668"/>
                      </a:cubicBezTo>
                      <a:cubicBezTo>
                        <a:pt x="91" y="666"/>
                        <a:pt x="91" y="666"/>
                        <a:pt x="91" y="666"/>
                      </a:cubicBezTo>
                      <a:cubicBezTo>
                        <a:pt x="91" y="666"/>
                        <a:pt x="93" y="653"/>
                        <a:pt x="90" y="644"/>
                      </a:cubicBezTo>
                      <a:cubicBezTo>
                        <a:pt x="87" y="635"/>
                        <a:pt x="88" y="627"/>
                        <a:pt x="90" y="617"/>
                      </a:cubicBezTo>
                      <a:cubicBezTo>
                        <a:pt x="90" y="617"/>
                        <a:pt x="93" y="627"/>
                        <a:pt x="99" y="628"/>
                      </a:cubicBezTo>
                      <a:cubicBezTo>
                        <a:pt x="100" y="628"/>
                        <a:pt x="100" y="628"/>
                        <a:pt x="101" y="628"/>
                      </a:cubicBezTo>
                      <a:cubicBezTo>
                        <a:pt x="108" y="628"/>
                        <a:pt x="111" y="629"/>
                        <a:pt x="111" y="629"/>
                      </a:cubicBezTo>
                      <a:cubicBezTo>
                        <a:pt x="111" y="629"/>
                        <a:pt x="108" y="640"/>
                        <a:pt x="108" y="649"/>
                      </a:cubicBezTo>
                      <a:cubicBezTo>
                        <a:pt x="108" y="659"/>
                        <a:pt x="109" y="669"/>
                        <a:pt x="109" y="669"/>
                      </a:cubicBezTo>
                      <a:close/>
                      <a:moveTo>
                        <a:pt x="223" y="505"/>
                      </a:moveTo>
                      <a:cubicBezTo>
                        <a:pt x="225" y="464"/>
                        <a:pt x="224" y="347"/>
                        <a:pt x="223" y="322"/>
                      </a:cubicBezTo>
                      <a:cubicBezTo>
                        <a:pt x="223" y="296"/>
                        <a:pt x="218" y="239"/>
                        <a:pt x="221" y="232"/>
                      </a:cubicBezTo>
                      <a:cubicBezTo>
                        <a:pt x="224" y="224"/>
                        <a:pt x="232" y="218"/>
                        <a:pt x="241" y="223"/>
                      </a:cubicBezTo>
                      <a:cubicBezTo>
                        <a:pt x="241" y="223"/>
                        <a:pt x="231" y="208"/>
                        <a:pt x="215" y="208"/>
                      </a:cubicBezTo>
                      <a:cubicBezTo>
                        <a:pt x="199" y="208"/>
                        <a:pt x="188" y="223"/>
                        <a:pt x="188" y="223"/>
                      </a:cubicBezTo>
                      <a:cubicBezTo>
                        <a:pt x="188" y="223"/>
                        <a:pt x="206" y="219"/>
                        <a:pt x="205" y="231"/>
                      </a:cubicBezTo>
                      <a:cubicBezTo>
                        <a:pt x="205" y="243"/>
                        <a:pt x="199" y="305"/>
                        <a:pt x="199" y="346"/>
                      </a:cubicBezTo>
                      <a:cubicBezTo>
                        <a:pt x="199" y="383"/>
                        <a:pt x="196" y="472"/>
                        <a:pt x="199" y="505"/>
                      </a:cubicBezTo>
                      <a:cubicBezTo>
                        <a:pt x="187" y="504"/>
                        <a:pt x="183" y="503"/>
                        <a:pt x="183" y="503"/>
                      </a:cubicBezTo>
                      <a:cubicBezTo>
                        <a:pt x="183" y="503"/>
                        <a:pt x="194" y="386"/>
                        <a:pt x="190" y="325"/>
                      </a:cubicBezTo>
                      <a:cubicBezTo>
                        <a:pt x="186" y="279"/>
                        <a:pt x="178" y="220"/>
                        <a:pt x="173" y="188"/>
                      </a:cubicBezTo>
                      <a:cubicBezTo>
                        <a:pt x="173" y="188"/>
                        <a:pt x="173" y="188"/>
                        <a:pt x="173" y="188"/>
                      </a:cubicBezTo>
                      <a:cubicBezTo>
                        <a:pt x="173" y="188"/>
                        <a:pt x="178" y="170"/>
                        <a:pt x="182" y="176"/>
                      </a:cubicBezTo>
                      <a:cubicBezTo>
                        <a:pt x="182" y="176"/>
                        <a:pt x="182" y="176"/>
                        <a:pt x="182" y="176"/>
                      </a:cubicBezTo>
                      <a:cubicBezTo>
                        <a:pt x="190" y="189"/>
                        <a:pt x="203" y="204"/>
                        <a:pt x="212" y="204"/>
                      </a:cubicBezTo>
                      <a:cubicBezTo>
                        <a:pt x="222" y="204"/>
                        <a:pt x="238" y="193"/>
                        <a:pt x="248" y="179"/>
                      </a:cubicBezTo>
                      <a:cubicBezTo>
                        <a:pt x="248" y="179"/>
                        <a:pt x="248" y="179"/>
                        <a:pt x="248" y="179"/>
                      </a:cubicBezTo>
                      <a:cubicBezTo>
                        <a:pt x="248" y="179"/>
                        <a:pt x="258" y="182"/>
                        <a:pt x="259" y="196"/>
                      </a:cubicBezTo>
                      <a:cubicBezTo>
                        <a:pt x="259" y="197"/>
                        <a:pt x="258" y="199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13"/>
                        <a:pt x="258" y="230"/>
                        <a:pt x="260" y="256"/>
                      </a:cubicBezTo>
                      <a:cubicBezTo>
                        <a:pt x="263" y="335"/>
                        <a:pt x="277" y="429"/>
                        <a:pt x="284" y="450"/>
                      </a:cubicBezTo>
                      <a:cubicBezTo>
                        <a:pt x="292" y="472"/>
                        <a:pt x="301" y="488"/>
                        <a:pt x="301" y="488"/>
                      </a:cubicBezTo>
                      <a:cubicBezTo>
                        <a:pt x="301" y="488"/>
                        <a:pt x="251" y="504"/>
                        <a:pt x="223" y="505"/>
                      </a:cubicBezTo>
                      <a:close/>
                      <a:moveTo>
                        <a:pt x="360" y="585"/>
                      </a:moveTo>
                      <a:cubicBezTo>
                        <a:pt x="358" y="573"/>
                        <a:pt x="361" y="568"/>
                        <a:pt x="352" y="561"/>
                      </a:cubicBezTo>
                      <a:cubicBezTo>
                        <a:pt x="343" y="554"/>
                        <a:pt x="328" y="554"/>
                        <a:pt x="328" y="554"/>
                      </a:cubicBezTo>
                      <a:cubicBezTo>
                        <a:pt x="328" y="554"/>
                        <a:pt x="350" y="545"/>
                        <a:pt x="360" y="557"/>
                      </a:cubicBezTo>
                      <a:cubicBezTo>
                        <a:pt x="369" y="570"/>
                        <a:pt x="360" y="585"/>
                        <a:pt x="360" y="585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6"/>
                <p:cNvSpPr>
                  <a:spLocks noEditPoints="1"/>
                </p:cNvSpPr>
                <p:nvPr/>
              </p:nvSpPr>
              <p:spPr bwMode="auto">
                <a:xfrm>
                  <a:off x="7414594" y="3543300"/>
                  <a:ext cx="906759" cy="3303996"/>
                </a:xfrm>
                <a:custGeom>
                  <a:avLst/>
                  <a:gdLst>
                    <a:gd name="T0" fmla="*/ 221 w 224"/>
                    <a:gd name="T1" fmla="*/ 237 h 906"/>
                    <a:gd name="T2" fmla="*/ 178 w 224"/>
                    <a:gd name="T3" fmla="*/ 151 h 906"/>
                    <a:gd name="T4" fmla="*/ 161 w 224"/>
                    <a:gd name="T5" fmla="*/ 98 h 906"/>
                    <a:gd name="T6" fmla="*/ 148 w 224"/>
                    <a:gd name="T7" fmla="*/ 36 h 906"/>
                    <a:gd name="T8" fmla="*/ 107 w 224"/>
                    <a:gd name="T9" fmla="*/ 0 h 906"/>
                    <a:gd name="T10" fmla="*/ 63 w 224"/>
                    <a:gd name="T11" fmla="*/ 101 h 906"/>
                    <a:gd name="T12" fmla="*/ 48 w 224"/>
                    <a:gd name="T13" fmla="*/ 145 h 906"/>
                    <a:gd name="T14" fmla="*/ 7 w 224"/>
                    <a:gd name="T15" fmla="*/ 204 h 906"/>
                    <a:gd name="T16" fmla="*/ 2 w 224"/>
                    <a:gd name="T17" fmla="*/ 302 h 906"/>
                    <a:gd name="T18" fmla="*/ 28 w 224"/>
                    <a:gd name="T19" fmla="*/ 360 h 906"/>
                    <a:gd name="T20" fmla="*/ 31 w 224"/>
                    <a:gd name="T21" fmla="*/ 411 h 906"/>
                    <a:gd name="T22" fmla="*/ 35 w 224"/>
                    <a:gd name="T23" fmla="*/ 565 h 906"/>
                    <a:gd name="T24" fmla="*/ 54 w 224"/>
                    <a:gd name="T25" fmla="*/ 607 h 906"/>
                    <a:gd name="T26" fmla="*/ 81 w 224"/>
                    <a:gd name="T27" fmla="*/ 790 h 906"/>
                    <a:gd name="T28" fmla="*/ 89 w 224"/>
                    <a:gd name="T29" fmla="*/ 869 h 906"/>
                    <a:gd name="T30" fmla="*/ 112 w 224"/>
                    <a:gd name="T31" fmla="*/ 906 h 906"/>
                    <a:gd name="T32" fmla="*/ 122 w 224"/>
                    <a:gd name="T33" fmla="*/ 847 h 906"/>
                    <a:gd name="T34" fmla="*/ 157 w 224"/>
                    <a:gd name="T35" fmla="*/ 853 h 906"/>
                    <a:gd name="T36" fmla="*/ 124 w 224"/>
                    <a:gd name="T37" fmla="*/ 764 h 906"/>
                    <a:gd name="T38" fmla="*/ 156 w 224"/>
                    <a:gd name="T39" fmla="*/ 611 h 906"/>
                    <a:gd name="T40" fmla="*/ 166 w 224"/>
                    <a:gd name="T41" fmla="*/ 582 h 906"/>
                    <a:gd name="T42" fmla="*/ 190 w 224"/>
                    <a:gd name="T43" fmla="*/ 474 h 906"/>
                    <a:gd name="T44" fmla="*/ 206 w 224"/>
                    <a:gd name="T45" fmla="*/ 414 h 906"/>
                    <a:gd name="T46" fmla="*/ 192 w 224"/>
                    <a:gd name="T47" fmla="*/ 313 h 906"/>
                    <a:gd name="T48" fmla="*/ 73 w 224"/>
                    <a:gd name="T49" fmla="*/ 279 h 906"/>
                    <a:gd name="T50" fmla="*/ 63 w 224"/>
                    <a:gd name="T51" fmla="*/ 289 h 906"/>
                    <a:gd name="T52" fmla="*/ 73 w 224"/>
                    <a:gd name="T53" fmla="*/ 269 h 906"/>
                    <a:gd name="T54" fmla="*/ 110 w 224"/>
                    <a:gd name="T55" fmla="*/ 621 h 906"/>
                    <a:gd name="T56" fmla="*/ 107 w 224"/>
                    <a:gd name="T57" fmla="*/ 646 h 906"/>
                    <a:gd name="T58" fmla="*/ 104 w 224"/>
                    <a:gd name="T59" fmla="*/ 612 h 906"/>
                    <a:gd name="T60" fmla="*/ 110 w 224"/>
                    <a:gd name="T61" fmla="*/ 580 h 906"/>
                    <a:gd name="T62" fmla="*/ 116 w 224"/>
                    <a:gd name="T63" fmla="*/ 225 h 906"/>
                    <a:gd name="T64" fmla="*/ 91 w 224"/>
                    <a:gd name="T65" fmla="*/ 130 h 906"/>
                    <a:gd name="T66" fmla="*/ 115 w 224"/>
                    <a:gd name="T67" fmla="*/ 200 h 906"/>
                    <a:gd name="T68" fmla="*/ 128 w 224"/>
                    <a:gd name="T69" fmla="*/ 156 h 906"/>
                    <a:gd name="T70" fmla="*/ 143 w 224"/>
                    <a:gd name="T71" fmla="*/ 147 h 906"/>
                    <a:gd name="T72" fmla="*/ 116 w 224"/>
                    <a:gd name="T73" fmla="*/ 225 h 906"/>
                    <a:gd name="T74" fmla="*/ 138 w 224"/>
                    <a:gd name="T75" fmla="*/ 333 h 906"/>
                    <a:gd name="T76" fmla="*/ 149 w 224"/>
                    <a:gd name="T77" fmla="*/ 315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906">
                      <a:moveTo>
                        <a:pt x="215" y="296"/>
                      </a:moveTo>
                      <a:cubicBezTo>
                        <a:pt x="222" y="281"/>
                        <a:pt x="224" y="258"/>
                        <a:pt x="221" y="237"/>
                      </a:cubicBezTo>
                      <a:cubicBezTo>
                        <a:pt x="219" y="217"/>
                        <a:pt x="217" y="187"/>
                        <a:pt x="211" y="170"/>
                      </a:cubicBezTo>
                      <a:cubicBezTo>
                        <a:pt x="204" y="152"/>
                        <a:pt x="178" y="151"/>
                        <a:pt x="178" y="151"/>
                      </a:cubicBezTo>
                      <a:cubicBezTo>
                        <a:pt x="178" y="151"/>
                        <a:pt x="180" y="142"/>
                        <a:pt x="172" y="133"/>
                      </a:cubicBezTo>
                      <a:cubicBezTo>
                        <a:pt x="164" y="124"/>
                        <a:pt x="163" y="113"/>
                        <a:pt x="161" y="98"/>
                      </a:cubicBezTo>
                      <a:cubicBezTo>
                        <a:pt x="159" y="82"/>
                        <a:pt x="155" y="72"/>
                        <a:pt x="155" y="62"/>
                      </a:cubicBezTo>
                      <a:cubicBezTo>
                        <a:pt x="155" y="52"/>
                        <a:pt x="152" y="53"/>
                        <a:pt x="148" y="36"/>
                      </a:cubicBezTo>
                      <a:cubicBezTo>
                        <a:pt x="144" y="19"/>
                        <a:pt x="127" y="0"/>
                        <a:pt x="107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75" y="0"/>
                        <a:pt x="67" y="48"/>
                        <a:pt x="64" y="64"/>
                      </a:cubicBezTo>
                      <a:cubicBezTo>
                        <a:pt x="62" y="79"/>
                        <a:pt x="58" y="89"/>
                        <a:pt x="63" y="101"/>
                      </a:cubicBezTo>
                      <a:cubicBezTo>
                        <a:pt x="68" y="113"/>
                        <a:pt x="62" y="116"/>
                        <a:pt x="50" y="125"/>
                      </a:cubicBezTo>
                      <a:cubicBezTo>
                        <a:pt x="39" y="135"/>
                        <a:pt x="48" y="145"/>
                        <a:pt x="48" y="145"/>
                      </a:cubicBezTo>
                      <a:cubicBezTo>
                        <a:pt x="48" y="145"/>
                        <a:pt x="37" y="152"/>
                        <a:pt x="28" y="154"/>
                      </a:cubicBezTo>
                      <a:cubicBezTo>
                        <a:pt x="19" y="155"/>
                        <a:pt x="9" y="186"/>
                        <a:pt x="7" y="204"/>
                      </a:cubicBezTo>
                      <a:cubicBezTo>
                        <a:pt x="5" y="221"/>
                        <a:pt x="4" y="220"/>
                        <a:pt x="2" y="233"/>
                      </a:cubicBezTo>
                      <a:cubicBezTo>
                        <a:pt x="0" y="247"/>
                        <a:pt x="1" y="279"/>
                        <a:pt x="2" y="302"/>
                      </a:cubicBezTo>
                      <a:cubicBezTo>
                        <a:pt x="4" y="324"/>
                        <a:pt x="31" y="326"/>
                        <a:pt x="31" y="326"/>
                      </a:cubicBezTo>
                      <a:cubicBezTo>
                        <a:pt x="31" y="326"/>
                        <a:pt x="31" y="348"/>
                        <a:pt x="28" y="360"/>
                      </a:cubicBezTo>
                      <a:cubicBezTo>
                        <a:pt x="24" y="373"/>
                        <a:pt x="7" y="405"/>
                        <a:pt x="12" y="407"/>
                      </a:cubicBezTo>
                      <a:cubicBezTo>
                        <a:pt x="16" y="409"/>
                        <a:pt x="31" y="411"/>
                        <a:pt x="31" y="411"/>
                      </a:cubicBezTo>
                      <a:cubicBezTo>
                        <a:pt x="31" y="411"/>
                        <a:pt x="28" y="447"/>
                        <a:pt x="30" y="465"/>
                      </a:cubicBezTo>
                      <a:cubicBezTo>
                        <a:pt x="31" y="483"/>
                        <a:pt x="35" y="544"/>
                        <a:pt x="35" y="565"/>
                      </a:cubicBezTo>
                      <a:cubicBezTo>
                        <a:pt x="35" y="586"/>
                        <a:pt x="50" y="579"/>
                        <a:pt x="50" y="579"/>
                      </a:cubicBezTo>
                      <a:cubicBezTo>
                        <a:pt x="50" y="579"/>
                        <a:pt x="52" y="592"/>
                        <a:pt x="54" y="607"/>
                      </a:cubicBezTo>
                      <a:cubicBezTo>
                        <a:pt x="56" y="622"/>
                        <a:pt x="54" y="641"/>
                        <a:pt x="52" y="663"/>
                      </a:cubicBezTo>
                      <a:cubicBezTo>
                        <a:pt x="51" y="685"/>
                        <a:pt x="75" y="770"/>
                        <a:pt x="81" y="790"/>
                      </a:cubicBezTo>
                      <a:cubicBezTo>
                        <a:pt x="88" y="809"/>
                        <a:pt x="92" y="819"/>
                        <a:pt x="88" y="831"/>
                      </a:cubicBezTo>
                      <a:cubicBezTo>
                        <a:pt x="85" y="844"/>
                        <a:pt x="90" y="848"/>
                        <a:pt x="89" y="869"/>
                      </a:cubicBezTo>
                      <a:cubicBezTo>
                        <a:pt x="89" y="888"/>
                        <a:pt x="96" y="902"/>
                        <a:pt x="107" y="905"/>
                      </a:cubicBezTo>
                      <a:cubicBezTo>
                        <a:pt x="109" y="906"/>
                        <a:pt x="111" y="906"/>
                        <a:pt x="112" y="906"/>
                      </a:cubicBezTo>
                      <a:cubicBezTo>
                        <a:pt x="126" y="906"/>
                        <a:pt x="129" y="872"/>
                        <a:pt x="126" y="865"/>
                      </a:cubicBezTo>
                      <a:cubicBezTo>
                        <a:pt x="123" y="857"/>
                        <a:pt x="122" y="847"/>
                        <a:pt x="122" y="847"/>
                      </a:cubicBezTo>
                      <a:cubicBezTo>
                        <a:pt x="122" y="847"/>
                        <a:pt x="127" y="853"/>
                        <a:pt x="134" y="855"/>
                      </a:cubicBezTo>
                      <a:cubicBezTo>
                        <a:pt x="140" y="857"/>
                        <a:pt x="150" y="857"/>
                        <a:pt x="157" y="853"/>
                      </a:cubicBezTo>
                      <a:cubicBezTo>
                        <a:pt x="164" y="848"/>
                        <a:pt x="151" y="828"/>
                        <a:pt x="141" y="818"/>
                      </a:cubicBezTo>
                      <a:cubicBezTo>
                        <a:pt x="132" y="808"/>
                        <a:pt x="124" y="784"/>
                        <a:pt x="124" y="764"/>
                      </a:cubicBezTo>
                      <a:cubicBezTo>
                        <a:pt x="124" y="745"/>
                        <a:pt x="141" y="698"/>
                        <a:pt x="149" y="670"/>
                      </a:cubicBezTo>
                      <a:cubicBezTo>
                        <a:pt x="158" y="643"/>
                        <a:pt x="153" y="617"/>
                        <a:pt x="156" y="611"/>
                      </a:cubicBezTo>
                      <a:cubicBezTo>
                        <a:pt x="158" y="605"/>
                        <a:pt x="158" y="582"/>
                        <a:pt x="158" y="582"/>
                      </a:cubicBezTo>
                      <a:cubicBezTo>
                        <a:pt x="158" y="582"/>
                        <a:pt x="160" y="582"/>
                        <a:pt x="166" y="582"/>
                      </a:cubicBezTo>
                      <a:cubicBezTo>
                        <a:pt x="172" y="582"/>
                        <a:pt x="172" y="585"/>
                        <a:pt x="172" y="570"/>
                      </a:cubicBezTo>
                      <a:cubicBezTo>
                        <a:pt x="172" y="555"/>
                        <a:pt x="184" y="497"/>
                        <a:pt x="190" y="474"/>
                      </a:cubicBezTo>
                      <a:cubicBezTo>
                        <a:pt x="195" y="452"/>
                        <a:pt x="195" y="416"/>
                        <a:pt x="195" y="416"/>
                      </a:cubicBezTo>
                      <a:cubicBezTo>
                        <a:pt x="195" y="416"/>
                        <a:pt x="199" y="416"/>
                        <a:pt x="206" y="414"/>
                      </a:cubicBezTo>
                      <a:cubicBezTo>
                        <a:pt x="214" y="413"/>
                        <a:pt x="208" y="399"/>
                        <a:pt x="199" y="371"/>
                      </a:cubicBezTo>
                      <a:cubicBezTo>
                        <a:pt x="189" y="344"/>
                        <a:pt x="192" y="313"/>
                        <a:pt x="192" y="313"/>
                      </a:cubicBezTo>
                      <a:cubicBezTo>
                        <a:pt x="192" y="313"/>
                        <a:pt x="208" y="311"/>
                        <a:pt x="215" y="296"/>
                      </a:cubicBezTo>
                      <a:close/>
                      <a:moveTo>
                        <a:pt x="73" y="279"/>
                      </a:moveTo>
                      <a:cubicBezTo>
                        <a:pt x="73" y="286"/>
                        <a:pt x="71" y="292"/>
                        <a:pt x="71" y="292"/>
                      </a:cubicBezTo>
                      <a:cubicBezTo>
                        <a:pt x="71" y="292"/>
                        <a:pt x="67" y="292"/>
                        <a:pt x="63" y="289"/>
                      </a:cubicBezTo>
                      <a:cubicBezTo>
                        <a:pt x="65" y="285"/>
                        <a:pt x="65" y="271"/>
                        <a:pt x="65" y="271"/>
                      </a:cubicBezTo>
                      <a:cubicBezTo>
                        <a:pt x="73" y="269"/>
                        <a:pt x="73" y="269"/>
                        <a:pt x="73" y="269"/>
                      </a:cubicBezTo>
                      <a:cubicBezTo>
                        <a:pt x="73" y="269"/>
                        <a:pt x="73" y="272"/>
                        <a:pt x="73" y="279"/>
                      </a:cubicBezTo>
                      <a:close/>
                      <a:moveTo>
                        <a:pt x="110" y="621"/>
                      </a:moveTo>
                      <a:cubicBezTo>
                        <a:pt x="109" y="625"/>
                        <a:pt x="108" y="631"/>
                        <a:pt x="107" y="637"/>
                      </a:cubicBezTo>
                      <a:cubicBezTo>
                        <a:pt x="107" y="642"/>
                        <a:pt x="107" y="646"/>
                        <a:pt x="107" y="646"/>
                      </a:cubicBezTo>
                      <a:cubicBezTo>
                        <a:pt x="107" y="646"/>
                        <a:pt x="106" y="638"/>
                        <a:pt x="106" y="632"/>
                      </a:cubicBezTo>
                      <a:cubicBezTo>
                        <a:pt x="106" y="626"/>
                        <a:pt x="102" y="620"/>
                        <a:pt x="104" y="612"/>
                      </a:cubicBezTo>
                      <a:cubicBezTo>
                        <a:pt x="105" y="608"/>
                        <a:pt x="106" y="602"/>
                        <a:pt x="107" y="596"/>
                      </a:cubicBezTo>
                      <a:cubicBezTo>
                        <a:pt x="109" y="588"/>
                        <a:pt x="110" y="580"/>
                        <a:pt x="110" y="580"/>
                      </a:cubicBezTo>
                      <a:cubicBezTo>
                        <a:pt x="110" y="601"/>
                        <a:pt x="112" y="615"/>
                        <a:pt x="110" y="621"/>
                      </a:cubicBezTo>
                      <a:close/>
                      <a:moveTo>
                        <a:pt x="116" y="225"/>
                      </a:moveTo>
                      <a:cubicBezTo>
                        <a:pt x="115" y="231"/>
                        <a:pt x="108" y="214"/>
                        <a:pt x="103" y="195"/>
                      </a:cubicBezTo>
                      <a:cubicBezTo>
                        <a:pt x="99" y="176"/>
                        <a:pt x="91" y="148"/>
                        <a:pt x="91" y="130"/>
                      </a:cubicBezTo>
                      <a:cubicBezTo>
                        <a:pt x="91" y="130"/>
                        <a:pt x="105" y="142"/>
                        <a:pt x="105" y="151"/>
                      </a:cubicBezTo>
                      <a:cubicBezTo>
                        <a:pt x="105" y="161"/>
                        <a:pt x="112" y="191"/>
                        <a:pt x="115" y="200"/>
                      </a:cubicBezTo>
                      <a:cubicBezTo>
                        <a:pt x="117" y="209"/>
                        <a:pt x="119" y="189"/>
                        <a:pt x="124" y="180"/>
                      </a:cubicBezTo>
                      <a:cubicBezTo>
                        <a:pt x="129" y="171"/>
                        <a:pt x="131" y="163"/>
                        <a:pt x="128" y="156"/>
                      </a:cubicBezTo>
                      <a:cubicBezTo>
                        <a:pt x="125" y="149"/>
                        <a:pt x="136" y="146"/>
                        <a:pt x="143" y="128"/>
                      </a:cubicBezTo>
                      <a:cubicBezTo>
                        <a:pt x="144" y="135"/>
                        <a:pt x="144" y="140"/>
                        <a:pt x="143" y="147"/>
                      </a:cubicBezTo>
                      <a:cubicBezTo>
                        <a:pt x="143" y="153"/>
                        <a:pt x="132" y="186"/>
                        <a:pt x="129" y="192"/>
                      </a:cubicBezTo>
                      <a:cubicBezTo>
                        <a:pt x="125" y="199"/>
                        <a:pt x="117" y="219"/>
                        <a:pt x="116" y="225"/>
                      </a:cubicBezTo>
                      <a:close/>
                      <a:moveTo>
                        <a:pt x="149" y="333"/>
                      </a:moveTo>
                      <a:cubicBezTo>
                        <a:pt x="149" y="333"/>
                        <a:pt x="138" y="338"/>
                        <a:pt x="138" y="333"/>
                      </a:cubicBezTo>
                      <a:cubicBezTo>
                        <a:pt x="139" y="329"/>
                        <a:pt x="141" y="315"/>
                        <a:pt x="141" y="315"/>
                      </a:cubicBezTo>
                      <a:cubicBezTo>
                        <a:pt x="149" y="315"/>
                        <a:pt x="149" y="315"/>
                        <a:pt x="149" y="315"/>
                      </a:cubicBezTo>
                      <a:lnTo>
                        <a:pt x="149" y="33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3"/>
                <p:cNvSpPr>
                  <a:spLocks noEditPoints="1"/>
                </p:cNvSpPr>
                <p:nvPr/>
              </p:nvSpPr>
              <p:spPr bwMode="auto">
                <a:xfrm>
                  <a:off x="4508685" y="3399108"/>
                  <a:ext cx="781496" cy="3076975"/>
                </a:xfrm>
                <a:custGeom>
                  <a:avLst/>
                  <a:gdLst>
                    <a:gd name="T0" fmla="*/ 280 w 287"/>
                    <a:gd name="T1" fmla="*/ 271 h 1160"/>
                    <a:gd name="T2" fmla="*/ 247 w 287"/>
                    <a:gd name="T3" fmla="*/ 188 h 1160"/>
                    <a:gd name="T4" fmla="*/ 213 w 287"/>
                    <a:gd name="T5" fmla="*/ 135 h 1160"/>
                    <a:gd name="T6" fmla="*/ 181 w 287"/>
                    <a:gd name="T7" fmla="*/ 23 h 1160"/>
                    <a:gd name="T8" fmla="*/ 82 w 287"/>
                    <a:gd name="T9" fmla="*/ 57 h 1160"/>
                    <a:gd name="T10" fmla="*/ 76 w 287"/>
                    <a:gd name="T11" fmla="*/ 189 h 1160"/>
                    <a:gd name="T12" fmla="*/ 40 w 287"/>
                    <a:gd name="T13" fmla="*/ 237 h 1160"/>
                    <a:gd name="T14" fmla="*/ 4 w 287"/>
                    <a:gd name="T15" fmla="*/ 366 h 1160"/>
                    <a:gd name="T16" fmla="*/ 7 w 287"/>
                    <a:gd name="T17" fmla="*/ 412 h 1160"/>
                    <a:gd name="T18" fmla="*/ 40 w 287"/>
                    <a:gd name="T19" fmla="*/ 467 h 1160"/>
                    <a:gd name="T20" fmla="*/ 35 w 287"/>
                    <a:gd name="T21" fmla="*/ 546 h 1160"/>
                    <a:gd name="T22" fmla="*/ 27 w 287"/>
                    <a:gd name="T23" fmla="*/ 759 h 1160"/>
                    <a:gd name="T24" fmla="*/ 47 w 287"/>
                    <a:gd name="T25" fmla="*/ 843 h 1160"/>
                    <a:gd name="T26" fmla="*/ 75 w 287"/>
                    <a:gd name="T27" fmla="*/ 1036 h 1160"/>
                    <a:gd name="T28" fmla="*/ 44 w 287"/>
                    <a:gd name="T29" fmla="*/ 1127 h 1160"/>
                    <a:gd name="T30" fmla="*/ 70 w 287"/>
                    <a:gd name="T31" fmla="*/ 1155 h 1160"/>
                    <a:gd name="T32" fmla="*/ 108 w 287"/>
                    <a:gd name="T33" fmla="*/ 1107 h 1160"/>
                    <a:gd name="T34" fmla="*/ 107 w 287"/>
                    <a:gd name="T35" fmla="*/ 1141 h 1160"/>
                    <a:gd name="T36" fmla="*/ 119 w 287"/>
                    <a:gd name="T37" fmla="*/ 1132 h 1160"/>
                    <a:gd name="T38" fmla="*/ 117 w 287"/>
                    <a:gd name="T39" fmla="*/ 1050 h 1160"/>
                    <a:gd name="T40" fmla="*/ 115 w 287"/>
                    <a:gd name="T41" fmla="*/ 885 h 1160"/>
                    <a:gd name="T42" fmla="*/ 167 w 287"/>
                    <a:gd name="T43" fmla="*/ 851 h 1160"/>
                    <a:gd name="T44" fmla="*/ 169 w 287"/>
                    <a:gd name="T45" fmla="*/ 977 h 1160"/>
                    <a:gd name="T46" fmla="*/ 154 w 287"/>
                    <a:gd name="T47" fmla="*/ 1096 h 1160"/>
                    <a:gd name="T48" fmla="*/ 148 w 287"/>
                    <a:gd name="T49" fmla="*/ 1159 h 1160"/>
                    <a:gd name="T50" fmla="*/ 205 w 287"/>
                    <a:gd name="T51" fmla="*/ 1104 h 1160"/>
                    <a:gd name="T52" fmla="*/ 202 w 287"/>
                    <a:gd name="T53" fmla="*/ 1043 h 1160"/>
                    <a:gd name="T54" fmla="*/ 234 w 287"/>
                    <a:gd name="T55" fmla="*/ 852 h 1160"/>
                    <a:gd name="T56" fmla="*/ 251 w 287"/>
                    <a:gd name="T57" fmla="*/ 721 h 1160"/>
                    <a:gd name="T58" fmla="*/ 265 w 287"/>
                    <a:gd name="T59" fmla="*/ 535 h 1160"/>
                    <a:gd name="T60" fmla="*/ 258 w 287"/>
                    <a:gd name="T61" fmla="*/ 449 h 1160"/>
                    <a:gd name="T62" fmla="*/ 244 w 287"/>
                    <a:gd name="T63" fmla="*/ 388 h 1160"/>
                    <a:gd name="T64" fmla="*/ 102 w 287"/>
                    <a:gd name="T65" fmla="*/ 452 h 1160"/>
                    <a:gd name="T66" fmla="*/ 114 w 287"/>
                    <a:gd name="T67" fmla="*/ 452 h 1160"/>
                    <a:gd name="T68" fmla="*/ 168 w 287"/>
                    <a:gd name="T69" fmla="*/ 213 h 1160"/>
                    <a:gd name="T70" fmla="*/ 117 w 287"/>
                    <a:gd name="T71" fmla="*/ 344 h 1160"/>
                    <a:gd name="T72" fmla="*/ 114 w 287"/>
                    <a:gd name="T73" fmla="*/ 257 h 1160"/>
                    <a:gd name="T74" fmla="*/ 102 w 287"/>
                    <a:gd name="T75" fmla="*/ 205 h 1160"/>
                    <a:gd name="T76" fmla="*/ 134 w 287"/>
                    <a:gd name="T77" fmla="*/ 223 h 1160"/>
                    <a:gd name="T78" fmla="*/ 152 w 287"/>
                    <a:gd name="T79" fmla="*/ 222 h 1160"/>
                    <a:gd name="T80" fmla="*/ 159 w 287"/>
                    <a:gd name="T81" fmla="*/ 184 h 1160"/>
                    <a:gd name="T82" fmla="*/ 189 w 287"/>
                    <a:gd name="T83" fmla="*/ 176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7" h="1160">
                      <a:moveTo>
                        <a:pt x="257" y="366"/>
                      </a:moveTo>
                      <a:cubicBezTo>
                        <a:pt x="258" y="353"/>
                        <a:pt x="279" y="285"/>
                        <a:pt x="280" y="271"/>
                      </a:cubicBezTo>
                      <a:cubicBezTo>
                        <a:pt x="281" y="257"/>
                        <a:pt x="287" y="214"/>
                        <a:pt x="282" y="199"/>
                      </a:cubicBezTo>
                      <a:cubicBezTo>
                        <a:pt x="277" y="183"/>
                        <a:pt x="247" y="188"/>
                        <a:pt x="247" y="188"/>
                      </a:cubicBezTo>
                      <a:cubicBezTo>
                        <a:pt x="247" y="188"/>
                        <a:pt x="240" y="172"/>
                        <a:pt x="226" y="168"/>
                      </a:cubicBezTo>
                      <a:cubicBezTo>
                        <a:pt x="211" y="164"/>
                        <a:pt x="229" y="145"/>
                        <a:pt x="213" y="135"/>
                      </a:cubicBezTo>
                      <a:cubicBezTo>
                        <a:pt x="203" y="128"/>
                        <a:pt x="206" y="92"/>
                        <a:pt x="202" y="78"/>
                      </a:cubicBezTo>
                      <a:cubicBezTo>
                        <a:pt x="199" y="64"/>
                        <a:pt x="190" y="35"/>
                        <a:pt x="181" y="23"/>
                      </a:cubicBezTo>
                      <a:cubicBezTo>
                        <a:pt x="171" y="10"/>
                        <a:pt x="152" y="17"/>
                        <a:pt x="152" y="17"/>
                      </a:cubicBezTo>
                      <a:cubicBezTo>
                        <a:pt x="108" y="0"/>
                        <a:pt x="86" y="37"/>
                        <a:pt x="82" y="57"/>
                      </a:cubicBezTo>
                      <a:cubicBezTo>
                        <a:pt x="79" y="77"/>
                        <a:pt x="89" y="114"/>
                        <a:pt x="77" y="140"/>
                      </a:cubicBezTo>
                      <a:cubicBezTo>
                        <a:pt x="66" y="165"/>
                        <a:pt x="91" y="174"/>
                        <a:pt x="76" y="189"/>
                      </a:cubicBezTo>
                      <a:cubicBezTo>
                        <a:pt x="60" y="203"/>
                        <a:pt x="74" y="208"/>
                        <a:pt x="59" y="215"/>
                      </a:cubicBezTo>
                      <a:cubicBezTo>
                        <a:pt x="45" y="221"/>
                        <a:pt x="40" y="224"/>
                        <a:pt x="40" y="237"/>
                      </a:cubicBezTo>
                      <a:cubicBezTo>
                        <a:pt x="40" y="250"/>
                        <a:pt x="28" y="284"/>
                        <a:pt x="22" y="314"/>
                      </a:cubicBezTo>
                      <a:cubicBezTo>
                        <a:pt x="15" y="344"/>
                        <a:pt x="8" y="355"/>
                        <a:pt x="4" y="366"/>
                      </a:cubicBezTo>
                      <a:cubicBezTo>
                        <a:pt x="0" y="378"/>
                        <a:pt x="2" y="382"/>
                        <a:pt x="4" y="388"/>
                      </a:cubicBezTo>
                      <a:cubicBezTo>
                        <a:pt x="6" y="393"/>
                        <a:pt x="7" y="394"/>
                        <a:pt x="7" y="412"/>
                      </a:cubicBezTo>
                      <a:cubicBezTo>
                        <a:pt x="7" y="431"/>
                        <a:pt x="38" y="434"/>
                        <a:pt x="38" y="434"/>
                      </a:cubicBezTo>
                      <a:cubicBezTo>
                        <a:pt x="38" y="434"/>
                        <a:pt x="40" y="451"/>
                        <a:pt x="40" y="467"/>
                      </a:cubicBezTo>
                      <a:cubicBezTo>
                        <a:pt x="40" y="482"/>
                        <a:pt x="30" y="526"/>
                        <a:pt x="28" y="538"/>
                      </a:cubicBezTo>
                      <a:cubicBezTo>
                        <a:pt x="26" y="550"/>
                        <a:pt x="35" y="546"/>
                        <a:pt x="35" y="546"/>
                      </a:cubicBezTo>
                      <a:cubicBezTo>
                        <a:pt x="35" y="546"/>
                        <a:pt x="35" y="559"/>
                        <a:pt x="33" y="578"/>
                      </a:cubicBezTo>
                      <a:cubicBezTo>
                        <a:pt x="30" y="597"/>
                        <a:pt x="27" y="724"/>
                        <a:pt x="27" y="759"/>
                      </a:cubicBezTo>
                      <a:cubicBezTo>
                        <a:pt x="27" y="794"/>
                        <a:pt x="23" y="842"/>
                        <a:pt x="27" y="842"/>
                      </a:cubicBezTo>
                      <a:cubicBezTo>
                        <a:pt x="32" y="842"/>
                        <a:pt x="47" y="843"/>
                        <a:pt x="47" y="843"/>
                      </a:cubicBezTo>
                      <a:cubicBezTo>
                        <a:pt x="47" y="843"/>
                        <a:pt x="45" y="866"/>
                        <a:pt x="46" y="895"/>
                      </a:cubicBezTo>
                      <a:cubicBezTo>
                        <a:pt x="47" y="923"/>
                        <a:pt x="70" y="1014"/>
                        <a:pt x="75" y="1036"/>
                      </a:cubicBezTo>
                      <a:cubicBezTo>
                        <a:pt x="79" y="1059"/>
                        <a:pt x="78" y="1079"/>
                        <a:pt x="70" y="1091"/>
                      </a:cubicBezTo>
                      <a:cubicBezTo>
                        <a:pt x="63" y="1103"/>
                        <a:pt x="57" y="1118"/>
                        <a:pt x="44" y="1127"/>
                      </a:cubicBezTo>
                      <a:cubicBezTo>
                        <a:pt x="31" y="1137"/>
                        <a:pt x="26" y="1141"/>
                        <a:pt x="28" y="1150"/>
                      </a:cubicBezTo>
                      <a:cubicBezTo>
                        <a:pt x="30" y="1158"/>
                        <a:pt x="46" y="1156"/>
                        <a:pt x="70" y="1155"/>
                      </a:cubicBezTo>
                      <a:cubicBezTo>
                        <a:pt x="94" y="1154"/>
                        <a:pt x="91" y="1139"/>
                        <a:pt x="94" y="1132"/>
                      </a:cubicBezTo>
                      <a:cubicBezTo>
                        <a:pt x="97" y="1125"/>
                        <a:pt x="108" y="1107"/>
                        <a:pt x="108" y="1107"/>
                      </a:cubicBezTo>
                      <a:cubicBezTo>
                        <a:pt x="108" y="1107"/>
                        <a:pt x="111" y="1110"/>
                        <a:pt x="111" y="1118"/>
                      </a:cubicBezTo>
                      <a:cubicBezTo>
                        <a:pt x="111" y="1127"/>
                        <a:pt x="107" y="1141"/>
                        <a:pt x="107" y="1141"/>
                      </a:cubicBezTo>
                      <a:cubicBezTo>
                        <a:pt x="117" y="1141"/>
                        <a:pt x="117" y="1141"/>
                        <a:pt x="117" y="1141"/>
                      </a:cubicBezTo>
                      <a:cubicBezTo>
                        <a:pt x="117" y="1141"/>
                        <a:pt x="120" y="1140"/>
                        <a:pt x="119" y="1132"/>
                      </a:cubicBezTo>
                      <a:cubicBezTo>
                        <a:pt x="118" y="1124"/>
                        <a:pt x="123" y="1106"/>
                        <a:pt x="127" y="1091"/>
                      </a:cubicBezTo>
                      <a:cubicBezTo>
                        <a:pt x="132" y="1075"/>
                        <a:pt x="123" y="1057"/>
                        <a:pt x="117" y="1050"/>
                      </a:cubicBezTo>
                      <a:cubicBezTo>
                        <a:pt x="112" y="1044"/>
                        <a:pt x="114" y="1009"/>
                        <a:pt x="115" y="974"/>
                      </a:cubicBezTo>
                      <a:cubicBezTo>
                        <a:pt x="117" y="939"/>
                        <a:pt x="119" y="901"/>
                        <a:pt x="115" y="885"/>
                      </a:cubicBezTo>
                      <a:cubicBezTo>
                        <a:pt x="112" y="868"/>
                        <a:pt x="107" y="846"/>
                        <a:pt x="107" y="846"/>
                      </a:cubicBezTo>
                      <a:cubicBezTo>
                        <a:pt x="167" y="851"/>
                        <a:pt x="167" y="851"/>
                        <a:pt x="167" y="851"/>
                      </a:cubicBezTo>
                      <a:cubicBezTo>
                        <a:pt x="167" y="851"/>
                        <a:pt x="169" y="863"/>
                        <a:pt x="169" y="889"/>
                      </a:cubicBezTo>
                      <a:cubicBezTo>
                        <a:pt x="169" y="916"/>
                        <a:pt x="169" y="934"/>
                        <a:pt x="169" y="977"/>
                      </a:cubicBezTo>
                      <a:cubicBezTo>
                        <a:pt x="169" y="1019"/>
                        <a:pt x="165" y="1035"/>
                        <a:pt x="160" y="1051"/>
                      </a:cubicBezTo>
                      <a:cubicBezTo>
                        <a:pt x="156" y="1068"/>
                        <a:pt x="159" y="1080"/>
                        <a:pt x="154" y="1096"/>
                      </a:cubicBezTo>
                      <a:cubicBezTo>
                        <a:pt x="149" y="1113"/>
                        <a:pt x="140" y="1125"/>
                        <a:pt x="135" y="1134"/>
                      </a:cubicBezTo>
                      <a:cubicBezTo>
                        <a:pt x="129" y="1143"/>
                        <a:pt x="127" y="1158"/>
                        <a:pt x="148" y="1159"/>
                      </a:cubicBezTo>
                      <a:cubicBezTo>
                        <a:pt x="170" y="1160"/>
                        <a:pt x="196" y="1150"/>
                        <a:pt x="196" y="1140"/>
                      </a:cubicBezTo>
                      <a:cubicBezTo>
                        <a:pt x="196" y="1131"/>
                        <a:pt x="198" y="1119"/>
                        <a:pt x="205" y="1104"/>
                      </a:cubicBezTo>
                      <a:cubicBezTo>
                        <a:pt x="213" y="1088"/>
                        <a:pt x="206" y="1075"/>
                        <a:pt x="204" y="1069"/>
                      </a:cubicBezTo>
                      <a:cubicBezTo>
                        <a:pt x="201" y="1062"/>
                        <a:pt x="202" y="1055"/>
                        <a:pt x="202" y="1043"/>
                      </a:cubicBezTo>
                      <a:cubicBezTo>
                        <a:pt x="202" y="1031"/>
                        <a:pt x="213" y="991"/>
                        <a:pt x="225" y="947"/>
                      </a:cubicBezTo>
                      <a:cubicBezTo>
                        <a:pt x="237" y="903"/>
                        <a:pt x="234" y="852"/>
                        <a:pt x="234" y="852"/>
                      </a:cubicBezTo>
                      <a:cubicBezTo>
                        <a:pt x="243" y="852"/>
                        <a:pt x="243" y="852"/>
                        <a:pt x="243" y="852"/>
                      </a:cubicBezTo>
                      <a:cubicBezTo>
                        <a:pt x="243" y="852"/>
                        <a:pt x="244" y="787"/>
                        <a:pt x="251" y="721"/>
                      </a:cubicBezTo>
                      <a:cubicBezTo>
                        <a:pt x="258" y="654"/>
                        <a:pt x="248" y="585"/>
                        <a:pt x="248" y="566"/>
                      </a:cubicBezTo>
                      <a:cubicBezTo>
                        <a:pt x="248" y="547"/>
                        <a:pt x="255" y="539"/>
                        <a:pt x="265" y="535"/>
                      </a:cubicBezTo>
                      <a:cubicBezTo>
                        <a:pt x="276" y="530"/>
                        <a:pt x="277" y="528"/>
                        <a:pt x="272" y="510"/>
                      </a:cubicBezTo>
                      <a:cubicBezTo>
                        <a:pt x="266" y="492"/>
                        <a:pt x="258" y="449"/>
                        <a:pt x="258" y="449"/>
                      </a:cubicBezTo>
                      <a:cubicBezTo>
                        <a:pt x="258" y="449"/>
                        <a:pt x="257" y="443"/>
                        <a:pt x="251" y="424"/>
                      </a:cubicBezTo>
                      <a:cubicBezTo>
                        <a:pt x="244" y="406"/>
                        <a:pt x="244" y="388"/>
                        <a:pt x="244" y="388"/>
                      </a:cubicBezTo>
                      <a:cubicBezTo>
                        <a:pt x="244" y="388"/>
                        <a:pt x="256" y="378"/>
                        <a:pt x="257" y="366"/>
                      </a:cubicBezTo>
                      <a:close/>
                      <a:moveTo>
                        <a:pt x="102" y="452"/>
                      </a:moveTo>
                      <a:cubicBezTo>
                        <a:pt x="110" y="434"/>
                        <a:pt x="110" y="434"/>
                        <a:pt x="110" y="434"/>
                      </a:cubicBezTo>
                      <a:cubicBezTo>
                        <a:pt x="114" y="452"/>
                        <a:pt x="114" y="452"/>
                        <a:pt x="114" y="452"/>
                      </a:cubicBezTo>
                      <a:lnTo>
                        <a:pt x="102" y="452"/>
                      </a:lnTo>
                      <a:close/>
                      <a:moveTo>
                        <a:pt x="168" y="213"/>
                      </a:moveTo>
                      <a:cubicBezTo>
                        <a:pt x="158" y="230"/>
                        <a:pt x="141" y="260"/>
                        <a:pt x="135" y="285"/>
                      </a:cubicBezTo>
                      <a:cubicBezTo>
                        <a:pt x="128" y="309"/>
                        <a:pt x="117" y="344"/>
                        <a:pt x="117" y="344"/>
                      </a:cubicBezTo>
                      <a:cubicBezTo>
                        <a:pt x="117" y="344"/>
                        <a:pt x="116" y="338"/>
                        <a:pt x="115" y="329"/>
                      </a:cubicBezTo>
                      <a:cubicBezTo>
                        <a:pt x="114" y="320"/>
                        <a:pt x="114" y="277"/>
                        <a:pt x="114" y="257"/>
                      </a:cubicBezTo>
                      <a:cubicBezTo>
                        <a:pt x="114" y="237"/>
                        <a:pt x="115" y="220"/>
                        <a:pt x="112" y="219"/>
                      </a:cubicBezTo>
                      <a:cubicBezTo>
                        <a:pt x="108" y="217"/>
                        <a:pt x="102" y="205"/>
                        <a:pt x="102" y="205"/>
                      </a:cubicBezTo>
                      <a:cubicBezTo>
                        <a:pt x="124" y="175"/>
                        <a:pt x="124" y="175"/>
                        <a:pt x="124" y="175"/>
                      </a:cubicBezTo>
                      <a:cubicBezTo>
                        <a:pt x="117" y="218"/>
                        <a:pt x="129" y="210"/>
                        <a:pt x="134" y="223"/>
                      </a:cubicBezTo>
                      <a:cubicBezTo>
                        <a:pt x="138" y="236"/>
                        <a:pt x="133" y="269"/>
                        <a:pt x="136" y="253"/>
                      </a:cubicBezTo>
                      <a:cubicBezTo>
                        <a:pt x="138" y="238"/>
                        <a:pt x="146" y="237"/>
                        <a:pt x="152" y="222"/>
                      </a:cubicBezTo>
                      <a:cubicBezTo>
                        <a:pt x="159" y="207"/>
                        <a:pt x="139" y="196"/>
                        <a:pt x="139" y="196"/>
                      </a:cubicBezTo>
                      <a:cubicBezTo>
                        <a:pt x="139" y="196"/>
                        <a:pt x="150" y="192"/>
                        <a:pt x="159" y="184"/>
                      </a:cubicBezTo>
                      <a:cubicBezTo>
                        <a:pt x="169" y="175"/>
                        <a:pt x="182" y="164"/>
                        <a:pt x="182" y="164"/>
                      </a:cubicBezTo>
                      <a:cubicBezTo>
                        <a:pt x="189" y="176"/>
                        <a:pt x="189" y="176"/>
                        <a:pt x="189" y="176"/>
                      </a:cubicBezTo>
                      <a:cubicBezTo>
                        <a:pt x="189" y="176"/>
                        <a:pt x="178" y="196"/>
                        <a:pt x="168" y="213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5"/>
                <p:cNvSpPr>
                  <a:spLocks noEditPoints="1"/>
                </p:cNvSpPr>
                <p:nvPr/>
              </p:nvSpPr>
              <p:spPr bwMode="auto">
                <a:xfrm>
                  <a:off x="8171419" y="3445715"/>
                  <a:ext cx="1018002" cy="3152493"/>
                </a:xfrm>
                <a:custGeom>
                  <a:avLst/>
                  <a:gdLst>
                    <a:gd name="T0" fmla="*/ 412 w 463"/>
                    <a:gd name="T1" fmla="*/ 379 h 1470"/>
                    <a:gd name="T2" fmla="*/ 323 w 463"/>
                    <a:gd name="T3" fmla="*/ 262 h 1470"/>
                    <a:gd name="T4" fmla="*/ 285 w 463"/>
                    <a:gd name="T5" fmla="*/ 285 h 1470"/>
                    <a:gd name="T6" fmla="*/ 267 w 463"/>
                    <a:gd name="T7" fmla="*/ 261 h 1470"/>
                    <a:gd name="T8" fmla="*/ 184 w 463"/>
                    <a:gd name="T9" fmla="*/ 204 h 1470"/>
                    <a:gd name="T10" fmla="*/ 217 w 463"/>
                    <a:gd name="T11" fmla="*/ 229 h 1470"/>
                    <a:gd name="T12" fmla="*/ 275 w 463"/>
                    <a:gd name="T13" fmla="*/ 231 h 1470"/>
                    <a:gd name="T14" fmla="*/ 275 w 463"/>
                    <a:gd name="T15" fmla="*/ 231 h 1470"/>
                    <a:gd name="T16" fmla="*/ 280 w 463"/>
                    <a:gd name="T17" fmla="*/ 213 h 1470"/>
                    <a:gd name="T18" fmla="*/ 313 w 463"/>
                    <a:gd name="T19" fmla="*/ 121 h 1470"/>
                    <a:gd name="T20" fmla="*/ 312 w 463"/>
                    <a:gd name="T21" fmla="*/ 65 h 1470"/>
                    <a:gd name="T22" fmla="*/ 194 w 463"/>
                    <a:gd name="T23" fmla="*/ 42 h 1470"/>
                    <a:gd name="T24" fmla="*/ 186 w 463"/>
                    <a:gd name="T25" fmla="*/ 51 h 1470"/>
                    <a:gd name="T26" fmla="*/ 175 w 463"/>
                    <a:gd name="T27" fmla="*/ 119 h 1470"/>
                    <a:gd name="T28" fmla="*/ 178 w 463"/>
                    <a:gd name="T29" fmla="*/ 165 h 1470"/>
                    <a:gd name="T30" fmla="*/ 181 w 463"/>
                    <a:gd name="T31" fmla="*/ 201 h 1470"/>
                    <a:gd name="T32" fmla="*/ 175 w 463"/>
                    <a:gd name="T33" fmla="*/ 217 h 1470"/>
                    <a:gd name="T34" fmla="*/ 79 w 463"/>
                    <a:gd name="T35" fmla="*/ 333 h 1470"/>
                    <a:gd name="T36" fmla="*/ 104 w 463"/>
                    <a:gd name="T37" fmla="*/ 477 h 1470"/>
                    <a:gd name="T38" fmla="*/ 99 w 463"/>
                    <a:gd name="T39" fmla="*/ 610 h 1470"/>
                    <a:gd name="T40" fmla="*/ 85 w 463"/>
                    <a:gd name="T41" fmla="*/ 763 h 1470"/>
                    <a:gd name="T42" fmla="*/ 69 w 463"/>
                    <a:gd name="T43" fmla="*/ 975 h 1470"/>
                    <a:gd name="T44" fmla="*/ 8 w 463"/>
                    <a:gd name="T45" fmla="*/ 1383 h 1470"/>
                    <a:gd name="T46" fmla="*/ 11 w 463"/>
                    <a:gd name="T47" fmla="*/ 1423 h 1470"/>
                    <a:gd name="T48" fmla="*/ 108 w 463"/>
                    <a:gd name="T49" fmla="*/ 1468 h 1470"/>
                    <a:gd name="T50" fmla="*/ 96 w 463"/>
                    <a:gd name="T51" fmla="*/ 1398 h 1470"/>
                    <a:gd name="T52" fmla="*/ 153 w 463"/>
                    <a:gd name="T53" fmla="*/ 1231 h 1470"/>
                    <a:gd name="T54" fmla="*/ 220 w 463"/>
                    <a:gd name="T55" fmla="*/ 1100 h 1470"/>
                    <a:gd name="T56" fmla="*/ 215 w 463"/>
                    <a:gd name="T57" fmla="*/ 1363 h 1470"/>
                    <a:gd name="T58" fmla="*/ 242 w 463"/>
                    <a:gd name="T59" fmla="*/ 1391 h 1470"/>
                    <a:gd name="T60" fmla="*/ 297 w 463"/>
                    <a:gd name="T61" fmla="*/ 1388 h 1470"/>
                    <a:gd name="T62" fmla="*/ 429 w 463"/>
                    <a:gd name="T63" fmla="*/ 1397 h 1470"/>
                    <a:gd name="T64" fmla="*/ 342 w 463"/>
                    <a:gd name="T65" fmla="*/ 1344 h 1470"/>
                    <a:gd name="T66" fmla="*/ 316 w 463"/>
                    <a:gd name="T67" fmla="*/ 1300 h 1470"/>
                    <a:gd name="T68" fmla="*/ 337 w 463"/>
                    <a:gd name="T69" fmla="*/ 1080 h 1470"/>
                    <a:gd name="T70" fmla="*/ 376 w 463"/>
                    <a:gd name="T71" fmla="*/ 792 h 1470"/>
                    <a:gd name="T72" fmla="*/ 388 w 463"/>
                    <a:gd name="T73" fmla="*/ 747 h 1470"/>
                    <a:gd name="T74" fmla="*/ 359 w 463"/>
                    <a:gd name="T75" fmla="*/ 534 h 1470"/>
                    <a:gd name="T76" fmla="*/ 385 w 463"/>
                    <a:gd name="T77" fmla="*/ 500 h 1470"/>
                    <a:gd name="T78" fmla="*/ 454 w 463"/>
                    <a:gd name="T79" fmla="*/ 422 h 1470"/>
                    <a:gd name="T80" fmla="*/ 330 w 463"/>
                    <a:gd name="T81" fmla="*/ 437 h 1470"/>
                    <a:gd name="T82" fmla="*/ 327 w 463"/>
                    <a:gd name="T83" fmla="*/ 411 h 1470"/>
                    <a:gd name="T84" fmla="*/ 311 w 463"/>
                    <a:gd name="T85" fmla="*/ 458 h 1470"/>
                    <a:gd name="T86" fmla="*/ 353 w 463"/>
                    <a:gd name="T87" fmla="*/ 483 h 1470"/>
                    <a:gd name="T88" fmla="*/ 350 w 463"/>
                    <a:gd name="T89" fmla="*/ 540 h 1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3" h="1470">
                      <a:moveTo>
                        <a:pt x="454" y="422"/>
                      </a:moveTo>
                      <a:cubicBezTo>
                        <a:pt x="448" y="394"/>
                        <a:pt x="430" y="395"/>
                        <a:pt x="412" y="379"/>
                      </a:cubicBezTo>
                      <a:cubicBezTo>
                        <a:pt x="395" y="363"/>
                        <a:pt x="381" y="350"/>
                        <a:pt x="379" y="321"/>
                      </a:cubicBezTo>
                      <a:cubicBezTo>
                        <a:pt x="376" y="291"/>
                        <a:pt x="344" y="267"/>
                        <a:pt x="323" y="262"/>
                      </a:cubicBezTo>
                      <a:cubicBezTo>
                        <a:pt x="304" y="258"/>
                        <a:pt x="286" y="248"/>
                        <a:pt x="281" y="246"/>
                      </a:cubicBezTo>
                      <a:cubicBezTo>
                        <a:pt x="280" y="254"/>
                        <a:pt x="283" y="272"/>
                        <a:pt x="285" y="285"/>
                      </a:cubicBezTo>
                      <a:cubicBezTo>
                        <a:pt x="284" y="286"/>
                        <a:pt x="282" y="284"/>
                        <a:pt x="281" y="281"/>
                      </a:cubicBezTo>
                      <a:cubicBezTo>
                        <a:pt x="274" y="266"/>
                        <a:pt x="272" y="258"/>
                        <a:pt x="267" y="261"/>
                      </a:cubicBezTo>
                      <a:cubicBezTo>
                        <a:pt x="263" y="263"/>
                        <a:pt x="260" y="273"/>
                        <a:pt x="257" y="282"/>
                      </a:cubicBezTo>
                      <a:cubicBezTo>
                        <a:pt x="241" y="262"/>
                        <a:pt x="203" y="221"/>
                        <a:pt x="184" y="204"/>
                      </a:cubicBezTo>
                      <a:cubicBezTo>
                        <a:pt x="185" y="202"/>
                        <a:pt x="187" y="200"/>
                        <a:pt x="189" y="199"/>
                      </a:cubicBezTo>
                      <a:cubicBezTo>
                        <a:pt x="194" y="208"/>
                        <a:pt x="205" y="223"/>
                        <a:pt x="217" y="229"/>
                      </a:cubicBezTo>
                      <a:cubicBezTo>
                        <a:pt x="232" y="237"/>
                        <a:pt x="266" y="257"/>
                        <a:pt x="266" y="257"/>
                      </a:cubicBezTo>
                      <a:cubicBezTo>
                        <a:pt x="266" y="257"/>
                        <a:pt x="273" y="241"/>
                        <a:pt x="275" y="231"/>
                      </a:cubicBezTo>
                      <a:cubicBezTo>
                        <a:pt x="275" y="230"/>
                        <a:pt x="275" y="230"/>
                        <a:pt x="275" y="230"/>
                      </a:cubicBezTo>
                      <a:cubicBezTo>
                        <a:pt x="275" y="231"/>
                        <a:pt x="275" y="231"/>
                        <a:pt x="275" y="231"/>
                      </a:cubicBezTo>
                      <a:cubicBezTo>
                        <a:pt x="275" y="230"/>
                        <a:pt x="275" y="228"/>
                        <a:pt x="275" y="227"/>
                      </a:cubicBezTo>
                      <a:cubicBezTo>
                        <a:pt x="275" y="220"/>
                        <a:pt x="273" y="215"/>
                        <a:pt x="280" y="213"/>
                      </a:cubicBezTo>
                      <a:cubicBezTo>
                        <a:pt x="288" y="211"/>
                        <a:pt x="299" y="185"/>
                        <a:pt x="302" y="169"/>
                      </a:cubicBezTo>
                      <a:cubicBezTo>
                        <a:pt x="306" y="153"/>
                        <a:pt x="306" y="139"/>
                        <a:pt x="313" y="121"/>
                      </a:cubicBezTo>
                      <a:cubicBezTo>
                        <a:pt x="321" y="104"/>
                        <a:pt x="320" y="87"/>
                        <a:pt x="312" y="65"/>
                      </a:cubicBezTo>
                      <a:cubicBezTo>
                        <a:pt x="312" y="65"/>
                        <a:pt x="312" y="65"/>
                        <a:pt x="312" y="65"/>
                      </a:cubicBezTo>
                      <a:cubicBezTo>
                        <a:pt x="300" y="14"/>
                        <a:pt x="277" y="28"/>
                        <a:pt x="277" y="28"/>
                      </a:cubicBezTo>
                      <a:cubicBezTo>
                        <a:pt x="246" y="0"/>
                        <a:pt x="210" y="26"/>
                        <a:pt x="194" y="42"/>
                      </a:cubicBezTo>
                      <a:cubicBezTo>
                        <a:pt x="194" y="42"/>
                        <a:pt x="194" y="42"/>
                        <a:pt x="193" y="42"/>
                      </a:cubicBezTo>
                      <a:cubicBezTo>
                        <a:pt x="190" y="44"/>
                        <a:pt x="188" y="47"/>
                        <a:pt x="186" y="51"/>
                      </a:cubicBezTo>
                      <a:cubicBezTo>
                        <a:pt x="186" y="51"/>
                        <a:pt x="186" y="51"/>
                        <a:pt x="186" y="51"/>
                      </a:cubicBezTo>
                      <a:cubicBezTo>
                        <a:pt x="171" y="73"/>
                        <a:pt x="175" y="119"/>
                        <a:pt x="175" y="119"/>
                      </a:cubicBezTo>
                      <a:cubicBezTo>
                        <a:pt x="175" y="119"/>
                        <a:pt x="173" y="120"/>
                        <a:pt x="171" y="131"/>
                      </a:cubicBezTo>
                      <a:cubicBezTo>
                        <a:pt x="170" y="142"/>
                        <a:pt x="175" y="159"/>
                        <a:pt x="178" y="165"/>
                      </a:cubicBezTo>
                      <a:cubicBezTo>
                        <a:pt x="180" y="171"/>
                        <a:pt x="185" y="172"/>
                        <a:pt x="186" y="177"/>
                      </a:cubicBezTo>
                      <a:cubicBezTo>
                        <a:pt x="186" y="177"/>
                        <a:pt x="184" y="189"/>
                        <a:pt x="181" y="201"/>
                      </a:cubicBezTo>
                      <a:cubicBezTo>
                        <a:pt x="181" y="201"/>
                        <a:pt x="181" y="201"/>
                        <a:pt x="180" y="201"/>
                      </a:cubicBezTo>
                      <a:cubicBezTo>
                        <a:pt x="179" y="203"/>
                        <a:pt x="181" y="206"/>
                        <a:pt x="175" y="217"/>
                      </a:cubicBezTo>
                      <a:cubicBezTo>
                        <a:pt x="166" y="231"/>
                        <a:pt x="153" y="236"/>
                        <a:pt x="121" y="253"/>
                      </a:cubicBezTo>
                      <a:cubicBezTo>
                        <a:pt x="90" y="269"/>
                        <a:pt x="82" y="302"/>
                        <a:pt x="79" y="333"/>
                      </a:cubicBezTo>
                      <a:cubicBezTo>
                        <a:pt x="76" y="365"/>
                        <a:pt x="71" y="389"/>
                        <a:pt x="76" y="396"/>
                      </a:cubicBezTo>
                      <a:cubicBezTo>
                        <a:pt x="81" y="403"/>
                        <a:pt x="93" y="443"/>
                        <a:pt x="104" y="477"/>
                      </a:cubicBezTo>
                      <a:cubicBezTo>
                        <a:pt x="116" y="510"/>
                        <a:pt x="111" y="549"/>
                        <a:pt x="109" y="564"/>
                      </a:cubicBezTo>
                      <a:cubicBezTo>
                        <a:pt x="107" y="578"/>
                        <a:pt x="98" y="591"/>
                        <a:pt x="99" y="610"/>
                      </a:cubicBezTo>
                      <a:cubicBezTo>
                        <a:pt x="100" y="629"/>
                        <a:pt x="98" y="648"/>
                        <a:pt x="95" y="677"/>
                      </a:cubicBezTo>
                      <a:cubicBezTo>
                        <a:pt x="93" y="705"/>
                        <a:pt x="76" y="759"/>
                        <a:pt x="85" y="763"/>
                      </a:cubicBezTo>
                      <a:cubicBezTo>
                        <a:pt x="93" y="768"/>
                        <a:pt x="96" y="767"/>
                        <a:pt x="96" y="780"/>
                      </a:cubicBezTo>
                      <a:cubicBezTo>
                        <a:pt x="96" y="793"/>
                        <a:pt x="90" y="876"/>
                        <a:pt x="69" y="975"/>
                      </a:cubicBezTo>
                      <a:cubicBezTo>
                        <a:pt x="48" y="1075"/>
                        <a:pt x="16" y="1296"/>
                        <a:pt x="9" y="1338"/>
                      </a:cubicBezTo>
                      <a:cubicBezTo>
                        <a:pt x="2" y="1379"/>
                        <a:pt x="8" y="1383"/>
                        <a:pt x="8" y="1383"/>
                      </a:cubicBezTo>
                      <a:cubicBezTo>
                        <a:pt x="8" y="1383"/>
                        <a:pt x="8" y="1386"/>
                        <a:pt x="4" y="1398"/>
                      </a:cubicBezTo>
                      <a:cubicBezTo>
                        <a:pt x="0" y="1410"/>
                        <a:pt x="4" y="1418"/>
                        <a:pt x="11" y="1423"/>
                      </a:cubicBezTo>
                      <a:cubicBezTo>
                        <a:pt x="18" y="1428"/>
                        <a:pt x="19" y="1438"/>
                        <a:pt x="34" y="1449"/>
                      </a:cubicBezTo>
                      <a:cubicBezTo>
                        <a:pt x="48" y="1460"/>
                        <a:pt x="90" y="1470"/>
                        <a:pt x="108" y="1468"/>
                      </a:cubicBezTo>
                      <a:cubicBezTo>
                        <a:pt x="126" y="1466"/>
                        <a:pt x="121" y="1460"/>
                        <a:pt x="120" y="1442"/>
                      </a:cubicBezTo>
                      <a:cubicBezTo>
                        <a:pt x="119" y="1424"/>
                        <a:pt x="96" y="1398"/>
                        <a:pt x="96" y="1398"/>
                      </a:cubicBezTo>
                      <a:cubicBezTo>
                        <a:pt x="96" y="1398"/>
                        <a:pt x="95" y="1393"/>
                        <a:pt x="101" y="1390"/>
                      </a:cubicBezTo>
                      <a:cubicBezTo>
                        <a:pt x="107" y="1386"/>
                        <a:pt x="132" y="1306"/>
                        <a:pt x="153" y="1231"/>
                      </a:cubicBezTo>
                      <a:cubicBezTo>
                        <a:pt x="175" y="1157"/>
                        <a:pt x="214" y="1022"/>
                        <a:pt x="214" y="1022"/>
                      </a:cubicBezTo>
                      <a:cubicBezTo>
                        <a:pt x="214" y="1022"/>
                        <a:pt x="217" y="1061"/>
                        <a:pt x="220" y="1100"/>
                      </a:cubicBezTo>
                      <a:cubicBezTo>
                        <a:pt x="222" y="1139"/>
                        <a:pt x="224" y="1267"/>
                        <a:pt x="220" y="1300"/>
                      </a:cubicBezTo>
                      <a:cubicBezTo>
                        <a:pt x="215" y="1333"/>
                        <a:pt x="215" y="1363"/>
                        <a:pt x="215" y="1363"/>
                      </a:cubicBezTo>
                      <a:cubicBezTo>
                        <a:pt x="215" y="1363"/>
                        <a:pt x="215" y="1367"/>
                        <a:pt x="215" y="1378"/>
                      </a:cubicBezTo>
                      <a:cubicBezTo>
                        <a:pt x="215" y="1389"/>
                        <a:pt x="223" y="1389"/>
                        <a:pt x="242" y="1391"/>
                      </a:cubicBezTo>
                      <a:cubicBezTo>
                        <a:pt x="261" y="1393"/>
                        <a:pt x="287" y="1392"/>
                        <a:pt x="287" y="1392"/>
                      </a:cubicBezTo>
                      <a:cubicBezTo>
                        <a:pt x="287" y="1392"/>
                        <a:pt x="286" y="1383"/>
                        <a:pt x="297" y="1388"/>
                      </a:cubicBezTo>
                      <a:cubicBezTo>
                        <a:pt x="307" y="1392"/>
                        <a:pt x="329" y="1403"/>
                        <a:pt x="349" y="1403"/>
                      </a:cubicBezTo>
                      <a:cubicBezTo>
                        <a:pt x="369" y="1403"/>
                        <a:pt x="429" y="1412"/>
                        <a:pt x="429" y="1397"/>
                      </a:cubicBezTo>
                      <a:cubicBezTo>
                        <a:pt x="429" y="1382"/>
                        <a:pt x="406" y="1376"/>
                        <a:pt x="385" y="1376"/>
                      </a:cubicBezTo>
                      <a:cubicBezTo>
                        <a:pt x="365" y="1376"/>
                        <a:pt x="342" y="1344"/>
                        <a:pt x="342" y="1344"/>
                      </a:cubicBezTo>
                      <a:cubicBezTo>
                        <a:pt x="342" y="1344"/>
                        <a:pt x="342" y="1344"/>
                        <a:pt x="348" y="1340"/>
                      </a:cubicBezTo>
                      <a:cubicBezTo>
                        <a:pt x="353" y="1337"/>
                        <a:pt x="320" y="1312"/>
                        <a:pt x="316" y="1300"/>
                      </a:cubicBezTo>
                      <a:cubicBezTo>
                        <a:pt x="311" y="1288"/>
                        <a:pt x="312" y="1286"/>
                        <a:pt x="316" y="1257"/>
                      </a:cubicBezTo>
                      <a:cubicBezTo>
                        <a:pt x="319" y="1229"/>
                        <a:pt x="327" y="1136"/>
                        <a:pt x="337" y="1080"/>
                      </a:cubicBezTo>
                      <a:cubicBezTo>
                        <a:pt x="346" y="1023"/>
                        <a:pt x="358" y="968"/>
                        <a:pt x="365" y="920"/>
                      </a:cubicBezTo>
                      <a:cubicBezTo>
                        <a:pt x="372" y="871"/>
                        <a:pt x="376" y="792"/>
                        <a:pt x="376" y="792"/>
                      </a:cubicBezTo>
                      <a:cubicBezTo>
                        <a:pt x="376" y="792"/>
                        <a:pt x="380" y="791"/>
                        <a:pt x="387" y="785"/>
                      </a:cubicBezTo>
                      <a:cubicBezTo>
                        <a:pt x="394" y="779"/>
                        <a:pt x="392" y="764"/>
                        <a:pt x="388" y="747"/>
                      </a:cubicBezTo>
                      <a:cubicBezTo>
                        <a:pt x="385" y="729"/>
                        <a:pt x="380" y="656"/>
                        <a:pt x="377" y="621"/>
                      </a:cubicBezTo>
                      <a:cubicBezTo>
                        <a:pt x="373" y="586"/>
                        <a:pt x="359" y="534"/>
                        <a:pt x="359" y="534"/>
                      </a:cubicBezTo>
                      <a:cubicBezTo>
                        <a:pt x="359" y="534"/>
                        <a:pt x="370" y="529"/>
                        <a:pt x="377" y="522"/>
                      </a:cubicBezTo>
                      <a:cubicBezTo>
                        <a:pt x="384" y="516"/>
                        <a:pt x="385" y="500"/>
                        <a:pt x="385" y="500"/>
                      </a:cubicBezTo>
                      <a:cubicBezTo>
                        <a:pt x="385" y="500"/>
                        <a:pt x="428" y="504"/>
                        <a:pt x="446" y="496"/>
                      </a:cubicBezTo>
                      <a:cubicBezTo>
                        <a:pt x="463" y="489"/>
                        <a:pt x="460" y="450"/>
                        <a:pt x="454" y="422"/>
                      </a:cubicBezTo>
                      <a:close/>
                      <a:moveTo>
                        <a:pt x="311" y="458"/>
                      </a:moveTo>
                      <a:cubicBezTo>
                        <a:pt x="311" y="458"/>
                        <a:pt x="330" y="452"/>
                        <a:pt x="330" y="437"/>
                      </a:cubicBezTo>
                      <a:cubicBezTo>
                        <a:pt x="330" y="421"/>
                        <a:pt x="315" y="411"/>
                        <a:pt x="308" y="410"/>
                      </a:cubicBezTo>
                      <a:cubicBezTo>
                        <a:pt x="301" y="410"/>
                        <a:pt x="313" y="399"/>
                        <a:pt x="327" y="411"/>
                      </a:cubicBezTo>
                      <a:cubicBezTo>
                        <a:pt x="342" y="423"/>
                        <a:pt x="353" y="475"/>
                        <a:pt x="353" y="475"/>
                      </a:cubicBezTo>
                      <a:cubicBezTo>
                        <a:pt x="353" y="475"/>
                        <a:pt x="323" y="463"/>
                        <a:pt x="311" y="458"/>
                      </a:cubicBezTo>
                      <a:close/>
                      <a:moveTo>
                        <a:pt x="350" y="540"/>
                      </a:moveTo>
                      <a:cubicBezTo>
                        <a:pt x="350" y="540"/>
                        <a:pt x="352" y="500"/>
                        <a:pt x="353" y="483"/>
                      </a:cubicBezTo>
                      <a:cubicBezTo>
                        <a:pt x="362" y="531"/>
                        <a:pt x="362" y="531"/>
                        <a:pt x="362" y="531"/>
                      </a:cubicBezTo>
                      <a:lnTo>
                        <a:pt x="350" y="5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8" name="Oval 48"/>
              <p:cNvSpPr>
                <a:spLocks noChangeArrowheads="1"/>
              </p:cNvSpPr>
              <p:nvPr/>
            </p:nvSpPr>
            <p:spPr bwMode="auto">
              <a:xfrm>
                <a:off x="1820537" y="5055809"/>
                <a:ext cx="48275" cy="49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1769463" y="5115276"/>
                <a:ext cx="151820" cy="267956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1780462" y="4743840"/>
                <a:ext cx="128546" cy="271066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auto">
              <a:xfrm>
                <a:off x="1819235" y="4671827"/>
                <a:ext cx="50999" cy="5099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811733" y="5443390"/>
              <a:ext cx="1874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Удельный состав обучающихся: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Парни – 69%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Девушки – 31%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ДАННЫХ ЗА 2022 г ПО ОРГАНИЗАЦИИ ОБРАЗОВАТЕЛЬНОГО ПРОЦЕССА НА ТЕРРИТОРИИ </a:t>
            </a:r>
          </a:p>
          <a:p>
            <a:r>
              <a:rPr lang="ru-RU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СИБИРСКОГО ФЕДЕРАЛЬНОГО ОКРУГА</a:t>
            </a:r>
            <a:endParaRPr lang="ru-RU" b="1" kern="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stroyday.ru/wp-content/uploads/2020/06/%D0%A2%D0%B5%D1%80%D1%80%D0%B8%D1%82%D0%BE%D1%80%D0%B8%D1%8F-%D0%94%D0%B0%D0%BB%D1%8C%D0%BD%D0%B5%D0%B2%D0%BE%D1%81%D1%82%D0%BE%D1%87%D0%BD%D0%BE%D0%B3%D0%BE-%D1%84%D0%B5%D0%B4%D0%B5%D1%80%D0%B0%D0%BB%D1%8C%D0%BD%D0%BE%D0%B3%D0%BE-%D0%BE%D0%BA%D1%80%D1%83%D0%B3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28076" r="23610" b="10041"/>
          <a:stretch/>
        </p:blipFill>
        <p:spPr bwMode="auto">
          <a:xfrm>
            <a:off x="3958631" y="960354"/>
            <a:ext cx="7992207" cy="46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носка 1 28"/>
          <p:cNvSpPr/>
          <p:nvPr/>
        </p:nvSpPr>
        <p:spPr>
          <a:xfrm>
            <a:off x="4385388" y="2052736"/>
            <a:ext cx="3336363" cy="1859614"/>
          </a:xfrm>
          <a:prstGeom prst="borderCallout1">
            <a:avLst>
              <a:gd name="adj1" fmla="val 1458"/>
              <a:gd name="adj2" fmla="val 98434"/>
              <a:gd name="adj3" fmla="val 43329"/>
              <a:gd name="adj4" fmla="val 1601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Число обучающихся по направлению «Строительство»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с учетом всех курсов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Бакалавры </a:t>
            </a:r>
            <a:r>
              <a:rPr lang="ru-RU" dirty="0" smtClean="0">
                <a:solidFill>
                  <a:srgbClr val="FF0000"/>
                </a:solidFill>
              </a:rPr>
              <a:t>– 2 519 человек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err="1">
                <a:solidFill>
                  <a:srgbClr val="FF0000"/>
                </a:solidFill>
              </a:rPr>
              <a:t>Специалитет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664 человек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Магистратура – </a:t>
            </a:r>
            <a:r>
              <a:rPr lang="ru-RU" dirty="0" smtClean="0">
                <a:solidFill>
                  <a:srgbClr val="FF0000"/>
                </a:solidFill>
              </a:rPr>
              <a:t>522 человек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4718" y="5267180"/>
            <a:ext cx="2919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Республика Бурятия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Республика Саха Якутия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Забайкальский край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Камчатка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Приморский край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8383" y="5267180"/>
            <a:ext cx="3828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Хабаровская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Амурский край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Магаданская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Сахалинская область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Еврейский автономный округ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35" y="5673636"/>
            <a:ext cx="1769305" cy="117445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D6249B-6B89-49C0-807E-F609FF881384}"/>
              </a:ext>
            </a:extLst>
          </p:cNvPr>
          <p:cNvSpPr txBox="1"/>
          <p:nvPr/>
        </p:nvSpPr>
        <p:spPr>
          <a:xfrm>
            <a:off x="0" y="6540311"/>
            <a:ext cx="828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Анализ сформирован по отчетным данным  ВПО-1 на сайте </a:t>
            </a:r>
            <a:r>
              <a:rPr kumimoji="0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Минобрнауки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РФ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5614" y="812171"/>
            <a:ext cx="3461088" cy="1322413"/>
            <a:chOff x="224911" y="1054777"/>
            <a:chExt cx="3017864" cy="1322413"/>
          </a:xfrm>
        </p:grpSpPr>
        <p:pic>
          <p:nvPicPr>
            <p:cNvPr id="34" name="Picture 4" descr="https://static.tildacdn.com/tild3466-6232-4635-a663-333139643632/---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11" y="1054777"/>
              <a:ext cx="1335771" cy="1322413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1776053" y="1069652"/>
              <a:ext cx="1466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Поданные заявления</a:t>
              </a:r>
            </a:p>
            <a:p>
              <a:pPr algn="ctr"/>
              <a:endParaRPr lang="ru-RU" sz="1000" dirty="0" smtClean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4 473 </a:t>
              </a:r>
              <a:r>
                <a:rPr lang="ru-RU" dirty="0" err="1" smtClean="0">
                  <a:solidFill>
                    <a:srgbClr val="FF0000"/>
                  </a:solidFill>
                </a:rPr>
                <a:t>ед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7843" y="2454709"/>
            <a:ext cx="3318859" cy="1200329"/>
            <a:chOff x="367139" y="2697315"/>
            <a:chExt cx="3105651" cy="1200329"/>
          </a:xfrm>
        </p:grpSpPr>
        <p:pic>
          <p:nvPicPr>
            <p:cNvPr id="37" name="Picture 6" descr="https://www.ieac.ru/netcat_files/news/spiski_postupivshi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" y="2697316"/>
              <a:ext cx="1351791" cy="120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718930" y="2697315"/>
              <a:ext cx="1753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Приняты на </a:t>
              </a:r>
            </a:p>
            <a:p>
              <a:pPr algn="ctr"/>
              <a:r>
                <a:rPr lang="ru-RU" dirty="0" smtClean="0"/>
                <a:t>1 курс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1 308 чел. – БФ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 151 чел - ВБФ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7843" y="3995726"/>
            <a:ext cx="3746630" cy="923330"/>
            <a:chOff x="416430" y="4249084"/>
            <a:chExt cx="2893870" cy="923330"/>
          </a:xfrm>
        </p:grpSpPr>
        <p:pic>
          <p:nvPicPr>
            <p:cNvPr id="40" name="Picture 8" descr="https://gas-kvas.com/uploads/posts/2023-02/1675466083_gas-kvas-com-p-fonovii-risunok-yege-3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0" y="4302509"/>
              <a:ext cx="1234973" cy="80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093057" y="4302509"/>
              <a:ext cx="526765" cy="30777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FF0000"/>
                  </a:solidFill>
                </a:rPr>
                <a:t>???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1402" y="4249084"/>
              <a:ext cx="1658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Средний балл ЕГЭ</a:t>
              </a:r>
              <a:endParaRPr lang="ru-RU" dirty="0"/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Бакалавры – 59,2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Специалисты – 64,2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46150" y="5211194"/>
            <a:ext cx="3172347" cy="1200329"/>
            <a:chOff x="513651" y="5443390"/>
            <a:chExt cx="3172347" cy="1200329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13651" y="5711675"/>
              <a:ext cx="1255485" cy="914485"/>
              <a:chOff x="665798" y="4468747"/>
              <a:chExt cx="1255485" cy="914485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665798" y="4468747"/>
                <a:ext cx="857948" cy="759083"/>
                <a:chOff x="4508685" y="3399108"/>
                <a:chExt cx="4680736" cy="3658216"/>
              </a:xfrm>
            </p:grpSpPr>
            <p:sp>
              <p:nvSpPr>
                <p:cNvPr id="51" name="Freeform 7"/>
                <p:cNvSpPr>
                  <a:spLocks noEditPoints="1"/>
                </p:cNvSpPr>
                <p:nvPr/>
              </p:nvSpPr>
              <p:spPr bwMode="auto">
                <a:xfrm>
                  <a:off x="6199455" y="3590616"/>
                  <a:ext cx="1497163" cy="3466708"/>
                </a:xfrm>
                <a:custGeom>
                  <a:avLst/>
                  <a:gdLst>
                    <a:gd name="T0" fmla="*/ 625 w 693"/>
                    <a:gd name="T1" fmla="*/ 1522 h 1641"/>
                    <a:gd name="T2" fmla="*/ 520 w 693"/>
                    <a:gd name="T3" fmla="*/ 985 h 1641"/>
                    <a:gd name="T4" fmla="*/ 498 w 693"/>
                    <a:gd name="T5" fmla="*/ 789 h 1641"/>
                    <a:gd name="T6" fmla="*/ 532 w 693"/>
                    <a:gd name="T7" fmla="*/ 760 h 1641"/>
                    <a:gd name="T8" fmla="*/ 571 w 693"/>
                    <a:gd name="T9" fmla="*/ 506 h 1641"/>
                    <a:gd name="T10" fmla="*/ 505 w 693"/>
                    <a:gd name="T11" fmla="*/ 282 h 1641"/>
                    <a:gd name="T12" fmla="*/ 394 w 693"/>
                    <a:gd name="T13" fmla="*/ 243 h 1641"/>
                    <a:gd name="T14" fmla="*/ 344 w 693"/>
                    <a:gd name="T15" fmla="*/ 214 h 1641"/>
                    <a:gd name="T16" fmla="*/ 341 w 693"/>
                    <a:gd name="T17" fmla="*/ 204 h 1641"/>
                    <a:gd name="T18" fmla="*/ 354 w 693"/>
                    <a:gd name="T19" fmla="*/ 65 h 1641"/>
                    <a:gd name="T20" fmla="*/ 313 w 693"/>
                    <a:gd name="T21" fmla="*/ 0 h 1641"/>
                    <a:gd name="T22" fmla="*/ 228 w 693"/>
                    <a:gd name="T23" fmla="*/ 24 h 1641"/>
                    <a:gd name="T24" fmla="*/ 214 w 693"/>
                    <a:gd name="T25" fmla="*/ 121 h 1641"/>
                    <a:gd name="T26" fmla="*/ 240 w 693"/>
                    <a:gd name="T27" fmla="*/ 200 h 1641"/>
                    <a:gd name="T28" fmla="*/ 240 w 693"/>
                    <a:gd name="T29" fmla="*/ 215 h 1641"/>
                    <a:gd name="T30" fmla="*/ 147 w 693"/>
                    <a:gd name="T31" fmla="*/ 272 h 1641"/>
                    <a:gd name="T32" fmla="*/ 22 w 693"/>
                    <a:gd name="T33" fmla="*/ 531 h 1641"/>
                    <a:gd name="T34" fmla="*/ 113 w 693"/>
                    <a:gd name="T35" fmla="*/ 777 h 1641"/>
                    <a:gd name="T36" fmla="*/ 143 w 693"/>
                    <a:gd name="T37" fmla="*/ 802 h 1641"/>
                    <a:gd name="T38" fmla="*/ 220 w 693"/>
                    <a:gd name="T39" fmla="*/ 1183 h 1641"/>
                    <a:gd name="T40" fmla="*/ 267 w 693"/>
                    <a:gd name="T41" fmla="*/ 1470 h 1641"/>
                    <a:gd name="T42" fmla="*/ 231 w 693"/>
                    <a:gd name="T43" fmla="*/ 1602 h 1641"/>
                    <a:gd name="T44" fmla="*/ 343 w 693"/>
                    <a:gd name="T45" fmla="*/ 1595 h 1641"/>
                    <a:gd name="T46" fmla="*/ 351 w 693"/>
                    <a:gd name="T47" fmla="*/ 1504 h 1641"/>
                    <a:gd name="T48" fmla="*/ 342 w 693"/>
                    <a:gd name="T49" fmla="*/ 1327 h 1641"/>
                    <a:gd name="T50" fmla="*/ 334 w 693"/>
                    <a:gd name="T51" fmla="*/ 1168 h 1641"/>
                    <a:gd name="T52" fmla="*/ 372 w 693"/>
                    <a:gd name="T53" fmla="*/ 991 h 1641"/>
                    <a:gd name="T54" fmla="*/ 495 w 693"/>
                    <a:gd name="T55" fmla="*/ 1455 h 1641"/>
                    <a:gd name="T56" fmla="*/ 553 w 693"/>
                    <a:gd name="T57" fmla="*/ 1595 h 1641"/>
                    <a:gd name="T58" fmla="*/ 693 w 693"/>
                    <a:gd name="T59" fmla="*/ 1628 h 1641"/>
                    <a:gd name="T60" fmla="*/ 115 w 693"/>
                    <a:gd name="T61" fmla="*/ 608 h 1641"/>
                    <a:gd name="T62" fmla="*/ 125 w 693"/>
                    <a:gd name="T63" fmla="*/ 524 h 1641"/>
                    <a:gd name="T64" fmla="*/ 395 w 693"/>
                    <a:gd name="T65" fmla="*/ 690 h 1641"/>
                    <a:gd name="T66" fmla="*/ 314 w 693"/>
                    <a:gd name="T67" fmla="*/ 307 h 1641"/>
                    <a:gd name="T68" fmla="*/ 280 w 693"/>
                    <a:gd name="T69" fmla="*/ 291 h 1641"/>
                    <a:gd name="T70" fmla="*/ 295 w 693"/>
                    <a:gd name="T71" fmla="*/ 485 h 1641"/>
                    <a:gd name="T72" fmla="*/ 274 w 693"/>
                    <a:gd name="T73" fmla="*/ 687 h 1641"/>
                    <a:gd name="T74" fmla="*/ 235 w 693"/>
                    <a:gd name="T75" fmla="*/ 542 h 1641"/>
                    <a:gd name="T76" fmla="*/ 248 w 693"/>
                    <a:gd name="T77" fmla="*/ 225 h 1641"/>
                    <a:gd name="T78" fmla="*/ 334 w 693"/>
                    <a:gd name="T79" fmla="*/ 227 h 1641"/>
                    <a:gd name="T80" fmla="*/ 381 w 693"/>
                    <a:gd name="T81" fmla="*/ 413 h 1641"/>
                    <a:gd name="T82" fmla="*/ 411 w 693"/>
                    <a:gd name="T83" fmla="*/ 689 h 1641"/>
                    <a:gd name="T84" fmla="*/ 473 w 693"/>
                    <a:gd name="T85" fmla="*/ 485 h 1641"/>
                    <a:gd name="T86" fmla="*/ 501 w 693"/>
                    <a:gd name="T87" fmla="*/ 576 h 1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3" h="1641">
                      <a:moveTo>
                        <a:pt x="669" y="1590"/>
                      </a:moveTo>
                      <a:cubicBezTo>
                        <a:pt x="650" y="1579"/>
                        <a:pt x="636" y="1550"/>
                        <a:pt x="629" y="1542"/>
                      </a:cubicBezTo>
                      <a:cubicBezTo>
                        <a:pt x="622" y="1535"/>
                        <a:pt x="631" y="1537"/>
                        <a:pt x="625" y="1522"/>
                      </a:cubicBezTo>
                      <a:cubicBezTo>
                        <a:pt x="619" y="1507"/>
                        <a:pt x="600" y="1419"/>
                        <a:pt x="597" y="1391"/>
                      </a:cubicBezTo>
                      <a:cubicBezTo>
                        <a:pt x="593" y="1362"/>
                        <a:pt x="595" y="1265"/>
                        <a:pt x="582" y="1219"/>
                      </a:cubicBezTo>
                      <a:cubicBezTo>
                        <a:pt x="568" y="1173"/>
                        <a:pt x="526" y="1025"/>
                        <a:pt x="520" y="985"/>
                      </a:cubicBezTo>
                      <a:cubicBezTo>
                        <a:pt x="514" y="944"/>
                        <a:pt x="505" y="903"/>
                        <a:pt x="505" y="881"/>
                      </a:cubicBezTo>
                      <a:cubicBezTo>
                        <a:pt x="505" y="858"/>
                        <a:pt x="503" y="843"/>
                        <a:pt x="496" y="827"/>
                      </a:cubicBezTo>
                      <a:cubicBezTo>
                        <a:pt x="490" y="811"/>
                        <a:pt x="498" y="789"/>
                        <a:pt x="498" y="789"/>
                      </a:cubicBezTo>
                      <a:cubicBezTo>
                        <a:pt x="498" y="789"/>
                        <a:pt x="514" y="801"/>
                        <a:pt x="524" y="810"/>
                      </a:cubicBezTo>
                      <a:cubicBezTo>
                        <a:pt x="534" y="819"/>
                        <a:pt x="534" y="805"/>
                        <a:pt x="529" y="785"/>
                      </a:cubicBezTo>
                      <a:cubicBezTo>
                        <a:pt x="524" y="765"/>
                        <a:pt x="527" y="754"/>
                        <a:pt x="532" y="760"/>
                      </a:cubicBezTo>
                      <a:cubicBezTo>
                        <a:pt x="537" y="767"/>
                        <a:pt x="541" y="728"/>
                        <a:pt x="553" y="705"/>
                      </a:cubicBezTo>
                      <a:cubicBezTo>
                        <a:pt x="566" y="681"/>
                        <a:pt x="593" y="633"/>
                        <a:pt x="587" y="606"/>
                      </a:cubicBezTo>
                      <a:cubicBezTo>
                        <a:pt x="581" y="578"/>
                        <a:pt x="578" y="530"/>
                        <a:pt x="571" y="506"/>
                      </a:cubicBezTo>
                      <a:cubicBezTo>
                        <a:pt x="563" y="483"/>
                        <a:pt x="556" y="441"/>
                        <a:pt x="547" y="415"/>
                      </a:cubicBezTo>
                      <a:cubicBezTo>
                        <a:pt x="538" y="389"/>
                        <a:pt x="540" y="376"/>
                        <a:pt x="529" y="350"/>
                      </a:cubicBezTo>
                      <a:cubicBezTo>
                        <a:pt x="517" y="324"/>
                        <a:pt x="505" y="295"/>
                        <a:pt x="505" y="282"/>
                      </a:cubicBezTo>
                      <a:cubicBezTo>
                        <a:pt x="505" y="275"/>
                        <a:pt x="502" y="269"/>
                        <a:pt x="491" y="265"/>
                      </a:cubicBezTo>
                      <a:cubicBezTo>
                        <a:pt x="483" y="261"/>
                        <a:pt x="469" y="258"/>
                        <a:pt x="449" y="255"/>
                      </a:cubicBezTo>
                      <a:cubicBezTo>
                        <a:pt x="428" y="252"/>
                        <a:pt x="409" y="248"/>
                        <a:pt x="394" y="243"/>
                      </a:cubicBezTo>
                      <a:cubicBezTo>
                        <a:pt x="393" y="243"/>
                        <a:pt x="392" y="242"/>
                        <a:pt x="391" y="242"/>
                      </a:cubicBezTo>
                      <a:cubicBezTo>
                        <a:pt x="391" y="242"/>
                        <a:pt x="390" y="242"/>
                        <a:pt x="390" y="242"/>
                      </a:cubicBezTo>
                      <a:cubicBezTo>
                        <a:pt x="370" y="235"/>
                        <a:pt x="344" y="214"/>
                        <a:pt x="344" y="214"/>
                      </a:cubicBezTo>
                      <a:cubicBezTo>
                        <a:pt x="336" y="225"/>
                        <a:pt x="336" y="225"/>
                        <a:pt x="336" y="225"/>
                      </a:cubicBezTo>
                      <a:cubicBezTo>
                        <a:pt x="339" y="221"/>
                        <a:pt x="341" y="218"/>
                        <a:pt x="344" y="214"/>
                      </a:cubicBezTo>
                      <a:cubicBezTo>
                        <a:pt x="341" y="211"/>
                        <a:pt x="336" y="204"/>
                        <a:pt x="341" y="204"/>
                      </a:cubicBezTo>
                      <a:cubicBezTo>
                        <a:pt x="352" y="203"/>
                        <a:pt x="354" y="159"/>
                        <a:pt x="360" y="146"/>
                      </a:cubicBezTo>
                      <a:cubicBezTo>
                        <a:pt x="366" y="133"/>
                        <a:pt x="364" y="124"/>
                        <a:pt x="360" y="112"/>
                      </a:cubicBezTo>
                      <a:cubicBezTo>
                        <a:pt x="356" y="101"/>
                        <a:pt x="364" y="84"/>
                        <a:pt x="354" y="65"/>
                      </a:cubicBezTo>
                      <a:cubicBezTo>
                        <a:pt x="344" y="47"/>
                        <a:pt x="358" y="24"/>
                        <a:pt x="344" y="22"/>
                      </a:cubicBezTo>
                      <a:cubicBezTo>
                        <a:pt x="330" y="20"/>
                        <a:pt x="335" y="3"/>
                        <a:pt x="322" y="3"/>
                      </a:cubicBezTo>
                      <a:cubicBezTo>
                        <a:pt x="318" y="3"/>
                        <a:pt x="315" y="2"/>
                        <a:pt x="313" y="0"/>
                      </a:cubicBezTo>
                      <a:cubicBezTo>
                        <a:pt x="302" y="21"/>
                        <a:pt x="285" y="14"/>
                        <a:pt x="285" y="14"/>
                      </a:cubicBezTo>
                      <a:cubicBezTo>
                        <a:pt x="259" y="8"/>
                        <a:pt x="242" y="14"/>
                        <a:pt x="230" y="23"/>
                      </a:cubicBezTo>
                      <a:cubicBezTo>
                        <a:pt x="230" y="23"/>
                        <a:pt x="229" y="24"/>
                        <a:pt x="228" y="24"/>
                      </a:cubicBezTo>
                      <a:cubicBezTo>
                        <a:pt x="213" y="38"/>
                        <a:pt x="208" y="57"/>
                        <a:pt x="208" y="58"/>
                      </a:cubicBezTo>
                      <a:cubicBezTo>
                        <a:pt x="207" y="65"/>
                        <a:pt x="206" y="72"/>
                        <a:pt x="206" y="77"/>
                      </a:cubicBezTo>
                      <a:cubicBezTo>
                        <a:pt x="208" y="95"/>
                        <a:pt x="213" y="113"/>
                        <a:pt x="214" y="121"/>
                      </a:cubicBezTo>
                      <a:cubicBezTo>
                        <a:pt x="215" y="128"/>
                        <a:pt x="219" y="158"/>
                        <a:pt x="225" y="158"/>
                      </a:cubicBezTo>
                      <a:cubicBezTo>
                        <a:pt x="231" y="158"/>
                        <a:pt x="233" y="159"/>
                        <a:pt x="233" y="159"/>
                      </a:cubicBezTo>
                      <a:cubicBezTo>
                        <a:pt x="233" y="159"/>
                        <a:pt x="240" y="182"/>
                        <a:pt x="240" y="200"/>
                      </a:cubicBezTo>
                      <a:cubicBezTo>
                        <a:pt x="240" y="208"/>
                        <a:pt x="240" y="212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40" y="215"/>
                        <a:pt x="240" y="215"/>
                      </a:cubicBezTo>
                      <a:cubicBezTo>
                        <a:pt x="240" y="215"/>
                        <a:pt x="224" y="238"/>
                        <a:pt x="206" y="246"/>
                      </a:cubicBezTo>
                      <a:cubicBezTo>
                        <a:pt x="188" y="255"/>
                        <a:pt x="162" y="268"/>
                        <a:pt x="147" y="272"/>
                      </a:cubicBezTo>
                      <a:cubicBezTo>
                        <a:pt x="136" y="275"/>
                        <a:pt x="124" y="279"/>
                        <a:pt x="115" y="285"/>
                      </a:cubicBezTo>
                      <a:cubicBezTo>
                        <a:pt x="103" y="293"/>
                        <a:pt x="93" y="305"/>
                        <a:pt x="89" y="326"/>
                      </a:cubicBezTo>
                      <a:cubicBezTo>
                        <a:pt x="82" y="365"/>
                        <a:pt x="42" y="495"/>
                        <a:pt x="22" y="531"/>
                      </a:cubicBezTo>
                      <a:cubicBezTo>
                        <a:pt x="3" y="567"/>
                        <a:pt x="0" y="616"/>
                        <a:pt x="20" y="646"/>
                      </a:cubicBezTo>
                      <a:cubicBezTo>
                        <a:pt x="39" y="676"/>
                        <a:pt x="86" y="750"/>
                        <a:pt x="93" y="760"/>
                      </a:cubicBezTo>
                      <a:cubicBezTo>
                        <a:pt x="100" y="770"/>
                        <a:pt x="102" y="778"/>
                        <a:pt x="113" y="777"/>
                      </a:cubicBezTo>
                      <a:cubicBezTo>
                        <a:pt x="113" y="777"/>
                        <a:pt x="114" y="776"/>
                        <a:pt x="115" y="776"/>
                      </a:cubicBezTo>
                      <a:cubicBezTo>
                        <a:pt x="124" y="776"/>
                        <a:pt x="130" y="777"/>
                        <a:pt x="130" y="777"/>
                      </a:cubicBezTo>
                      <a:cubicBezTo>
                        <a:pt x="130" y="777"/>
                        <a:pt x="135" y="796"/>
                        <a:pt x="143" y="802"/>
                      </a:cubicBezTo>
                      <a:cubicBezTo>
                        <a:pt x="151" y="808"/>
                        <a:pt x="161" y="828"/>
                        <a:pt x="163" y="821"/>
                      </a:cubicBezTo>
                      <a:cubicBezTo>
                        <a:pt x="166" y="814"/>
                        <a:pt x="173" y="872"/>
                        <a:pt x="180" y="903"/>
                      </a:cubicBezTo>
                      <a:cubicBezTo>
                        <a:pt x="187" y="934"/>
                        <a:pt x="220" y="1152"/>
                        <a:pt x="220" y="1183"/>
                      </a:cubicBezTo>
                      <a:cubicBezTo>
                        <a:pt x="220" y="1214"/>
                        <a:pt x="232" y="1246"/>
                        <a:pt x="231" y="1268"/>
                      </a:cubicBezTo>
                      <a:cubicBezTo>
                        <a:pt x="230" y="1291"/>
                        <a:pt x="235" y="1349"/>
                        <a:pt x="236" y="1381"/>
                      </a:cubicBezTo>
                      <a:cubicBezTo>
                        <a:pt x="237" y="1413"/>
                        <a:pt x="267" y="1447"/>
                        <a:pt x="267" y="1470"/>
                      </a:cubicBezTo>
                      <a:cubicBezTo>
                        <a:pt x="267" y="1494"/>
                        <a:pt x="260" y="1505"/>
                        <a:pt x="263" y="1519"/>
                      </a:cubicBezTo>
                      <a:cubicBezTo>
                        <a:pt x="267" y="1532"/>
                        <a:pt x="266" y="1542"/>
                        <a:pt x="251" y="1558"/>
                      </a:cubicBezTo>
                      <a:cubicBezTo>
                        <a:pt x="236" y="1574"/>
                        <a:pt x="230" y="1589"/>
                        <a:pt x="231" y="1602"/>
                      </a:cubicBezTo>
                      <a:cubicBezTo>
                        <a:pt x="232" y="1614"/>
                        <a:pt x="236" y="1619"/>
                        <a:pt x="266" y="1620"/>
                      </a:cubicBezTo>
                      <a:cubicBezTo>
                        <a:pt x="296" y="1621"/>
                        <a:pt x="324" y="1613"/>
                        <a:pt x="324" y="1605"/>
                      </a:cubicBezTo>
                      <a:cubicBezTo>
                        <a:pt x="324" y="1598"/>
                        <a:pt x="334" y="1595"/>
                        <a:pt x="343" y="1595"/>
                      </a:cubicBezTo>
                      <a:cubicBezTo>
                        <a:pt x="351" y="1595"/>
                        <a:pt x="350" y="1587"/>
                        <a:pt x="346" y="1569"/>
                      </a:cubicBezTo>
                      <a:cubicBezTo>
                        <a:pt x="343" y="1552"/>
                        <a:pt x="330" y="1528"/>
                        <a:pt x="338" y="1531"/>
                      </a:cubicBezTo>
                      <a:cubicBezTo>
                        <a:pt x="345" y="1533"/>
                        <a:pt x="351" y="1528"/>
                        <a:pt x="351" y="1504"/>
                      </a:cubicBezTo>
                      <a:cubicBezTo>
                        <a:pt x="351" y="1479"/>
                        <a:pt x="355" y="1471"/>
                        <a:pt x="344" y="1457"/>
                      </a:cubicBezTo>
                      <a:cubicBezTo>
                        <a:pt x="333" y="1442"/>
                        <a:pt x="335" y="1415"/>
                        <a:pt x="338" y="1392"/>
                      </a:cubicBezTo>
                      <a:cubicBezTo>
                        <a:pt x="340" y="1370"/>
                        <a:pt x="348" y="1354"/>
                        <a:pt x="342" y="1327"/>
                      </a:cubicBezTo>
                      <a:cubicBezTo>
                        <a:pt x="335" y="1299"/>
                        <a:pt x="334" y="1266"/>
                        <a:pt x="338" y="1252"/>
                      </a:cubicBezTo>
                      <a:cubicBezTo>
                        <a:pt x="342" y="1239"/>
                        <a:pt x="339" y="1222"/>
                        <a:pt x="329" y="1211"/>
                      </a:cubicBezTo>
                      <a:cubicBezTo>
                        <a:pt x="319" y="1200"/>
                        <a:pt x="334" y="1180"/>
                        <a:pt x="334" y="1168"/>
                      </a:cubicBezTo>
                      <a:cubicBezTo>
                        <a:pt x="334" y="1156"/>
                        <a:pt x="330" y="1104"/>
                        <a:pt x="337" y="1052"/>
                      </a:cubicBezTo>
                      <a:cubicBezTo>
                        <a:pt x="343" y="999"/>
                        <a:pt x="344" y="960"/>
                        <a:pt x="345" y="946"/>
                      </a:cubicBezTo>
                      <a:cubicBezTo>
                        <a:pt x="346" y="933"/>
                        <a:pt x="354" y="939"/>
                        <a:pt x="372" y="991"/>
                      </a:cubicBezTo>
                      <a:cubicBezTo>
                        <a:pt x="391" y="1043"/>
                        <a:pt x="438" y="1205"/>
                        <a:pt x="447" y="1241"/>
                      </a:cubicBezTo>
                      <a:cubicBezTo>
                        <a:pt x="454" y="1272"/>
                        <a:pt x="480" y="1385"/>
                        <a:pt x="491" y="1436"/>
                      </a:cubicBezTo>
                      <a:cubicBezTo>
                        <a:pt x="493" y="1444"/>
                        <a:pt x="494" y="1451"/>
                        <a:pt x="495" y="1455"/>
                      </a:cubicBezTo>
                      <a:cubicBezTo>
                        <a:pt x="501" y="1486"/>
                        <a:pt x="509" y="1548"/>
                        <a:pt x="517" y="1548"/>
                      </a:cubicBezTo>
                      <a:cubicBezTo>
                        <a:pt x="526" y="1548"/>
                        <a:pt x="524" y="1554"/>
                        <a:pt x="525" y="1572"/>
                      </a:cubicBezTo>
                      <a:cubicBezTo>
                        <a:pt x="526" y="1589"/>
                        <a:pt x="543" y="1592"/>
                        <a:pt x="553" y="1595"/>
                      </a:cubicBezTo>
                      <a:cubicBezTo>
                        <a:pt x="563" y="1599"/>
                        <a:pt x="566" y="1589"/>
                        <a:pt x="566" y="1589"/>
                      </a:cubicBezTo>
                      <a:cubicBezTo>
                        <a:pt x="566" y="1589"/>
                        <a:pt x="582" y="1623"/>
                        <a:pt x="610" y="1626"/>
                      </a:cubicBezTo>
                      <a:cubicBezTo>
                        <a:pt x="639" y="1630"/>
                        <a:pt x="693" y="1641"/>
                        <a:pt x="693" y="1628"/>
                      </a:cubicBezTo>
                      <a:cubicBezTo>
                        <a:pt x="693" y="1614"/>
                        <a:pt x="687" y="1602"/>
                        <a:pt x="669" y="1590"/>
                      </a:cubicBezTo>
                      <a:close/>
                      <a:moveTo>
                        <a:pt x="128" y="644"/>
                      </a:moveTo>
                      <a:cubicBezTo>
                        <a:pt x="128" y="632"/>
                        <a:pt x="122" y="619"/>
                        <a:pt x="115" y="608"/>
                      </a:cubicBezTo>
                      <a:cubicBezTo>
                        <a:pt x="105" y="594"/>
                        <a:pt x="95" y="582"/>
                        <a:pt x="99" y="575"/>
                      </a:cubicBezTo>
                      <a:cubicBezTo>
                        <a:pt x="105" y="563"/>
                        <a:pt x="110" y="563"/>
                        <a:pt x="115" y="554"/>
                      </a:cubicBezTo>
                      <a:cubicBezTo>
                        <a:pt x="118" y="549"/>
                        <a:pt x="121" y="541"/>
                        <a:pt x="125" y="524"/>
                      </a:cubicBezTo>
                      <a:cubicBezTo>
                        <a:pt x="124" y="559"/>
                        <a:pt x="136" y="611"/>
                        <a:pt x="128" y="644"/>
                      </a:cubicBezTo>
                      <a:close/>
                      <a:moveTo>
                        <a:pt x="411" y="689"/>
                      </a:moveTo>
                      <a:cubicBezTo>
                        <a:pt x="407" y="690"/>
                        <a:pt x="402" y="690"/>
                        <a:pt x="395" y="690"/>
                      </a:cubicBezTo>
                      <a:cubicBezTo>
                        <a:pt x="395" y="685"/>
                        <a:pt x="395" y="680"/>
                        <a:pt x="393" y="674"/>
                      </a:cubicBezTo>
                      <a:cubicBezTo>
                        <a:pt x="389" y="655"/>
                        <a:pt x="367" y="523"/>
                        <a:pt x="351" y="448"/>
                      </a:cubicBezTo>
                      <a:cubicBezTo>
                        <a:pt x="335" y="373"/>
                        <a:pt x="318" y="317"/>
                        <a:pt x="314" y="307"/>
                      </a:cubicBezTo>
                      <a:cubicBezTo>
                        <a:pt x="310" y="297"/>
                        <a:pt x="323" y="293"/>
                        <a:pt x="323" y="293"/>
                      </a:cubicBezTo>
                      <a:cubicBezTo>
                        <a:pt x="299" y="269"/>
                        <a:pt x="299" y="269"/>
                        <a:pt x="299" y="269"/>
                      </a:cubicBezTo>
                      <a:cubicBezTo>
                        <a:pt x="288" y="274"/>
                        <a:pt x="280" y="291"/>
                        <a:pt x="280" y="291"/>
                      </a:cubicBezTo>
                      <a:cubicBezTo>
                        <a:pt x="280" y="291"/>
                        <a:pt x="292" y="299"/>
                        <a:pt x="294" y="307"/>
                      </a:cubicBezTo>
                      <a:cubicBezTo>
                        <a:pt x="296" y="315"/>
                        <a:pt x="292" y="325"/>
                        <a:pt x="286" y="343"/>
                      </a:cubicBezTo>
                      <a:cubicBezTo>
                        <a:pt x="281" y="362"/>
                        <a:pt x="288" y="443"/>
                        <a:pt x="295" y="485"/>
                      </a:cubicBezTo>
                      <a:cubicBezTo>
                        <a:pt x="302" y="527"/>
                        <a:pt x="315" y="621"/>
                        <a:pt x="323" y="669"/>
                      </a:cubicBezTo>
                      <a:cubicBezTo>
                        <a:pt x="324" y="677"/>
                        <a:pt x="326" y="683"/>
                        <a:pt x="327" y="689"/>
                      </a:cubicBezTo>
                      <a:cubicBezTo>
                        <a:pt x="308" y="688"/>
                        <a:pt x="289" y="687"/>
                        <a:pt x="274" y="687"/>
                      </a:cubicBezTo>
                      <a:cubicBezTo>
                        <a:pt x="232" y="687"/>
                        <a:pt x="191" y="692"/>
                        <a:pt x="191" y="692"/>
                      </a:cubicBezTo>
                      <a:cubicBezTo>
                        <a:pt x="191" y="692"/>
                        <a:pt x="199" y="672"/>
                        <a:pt x="212" y="643"/>
                      </a:cubicBezTo>
                      <a:cubicBezTo>
                        <a:pt x="224" y="615"/>
                        <a:pt x="226" y="589"/>
                        <a:pt x="235" y="542"/>
                      </a:cubicBezTo>
                      <a:cubicBezTo>
                        <a:pt x="245" y="495"/>
                        <a:pt x="237" y="463"/>
                        <a:pt x="237" y="406"/>
                      </a:cubicBezTo>
                      <a:cubicBezTo>
                        <a:pt x="237" y="361"/>
                        <a:pt x="234" y="300"/>
                        <a:pt x="231" y="263"/>
                      </a:cubicBezTo>
                      <a:cubicBezTo>
                        <a:pt x="231" y="257"/>
                        <a:pt x="231" y="235"/>
                        <a:pt x="248" y="225"/>
                      </a:cubicBezTo>
                      <a:cubicBezTo>
                        <a:pt x="257" y="236"/>
                        <a:pt x="268" y="248"/>
                        <a:pt x="281" y="257"/>
                      </a:cubicBezTo>
                      <a:cubicBezTo>
                        <a:pt x="304" y="273"/>
                        <a:pt x="306" y="261"/>
                        <a:pt x="320" y="244"/>
                      </a:cubicBezTo>
                      <a:cubicBezTo>
                        <a:pt x="326" y="237"/>
                        <a:pt x="330" y="232"/>
                        <a:pt x="334" y="227"/>
                      </a:cubicBezTo>
                      <a:cubicBezTo>
                        <a:pt x="334" y="227"/>
                        <a:pt x="334" y="227"/>
                        <a:pt x="334" y="227"/>
                      </a:cubicBezTo>
                      <a:cubicBezTo>
                        <a:pt x="353" y="218"/>
                        <a:pt x="370" y="255"/>
                        <a:pt x="370" y="255"/>
                      </a:cubicBezTo>
                      <a:cubicBezTo>
                        <a:pt x="382" y="288"/>
                        <a:pt x="381" y="349"/>
                        <a:pt x="381" y="413"/>
                      </a:cubicBezTo>
                      <a:cubicBezTo>
                        <a:pt x="381" y="478"/>
                        <a:pt x="393" y="542"/>
                        <a:pt x="406" y="589"/>
                      </a:cubicBezTo>
                      <a:cubicBezTo>
                        <a:pt x="418" y="636"/>
                        <a:pt x="437" y="678"/>
                        <a:pt x="437" y="678"/>
                      </a:cubicBezTo>
                      <a:cubicBezTo>
                        <a:pt x="437" y="678"/>
                        <a:pt x="426" y="684"/>
                        <a:pt x="411" y="689"/>
                      </a:cubicBezTo>
                      <a:close/>
                      <a:moveTo>
                        <a:pt x="491" y="631"/>
                      </a:moveTo>
                      <a:cubicBezTo>
                        <a:pt x="489" y="627"/>
                        <a:pt x="490" y="600"/>
                        <a:pt x="484" y="579"/>
                      </a:cubicBezTo>
                      <a:cubicBezTo>
                        <a:pt x="477" y="556"/>
                        <a:pt x="474" y="524"/>
                        <a:pt x="473" y="485"/>
                      </a:cubicBezTo>
                      <a:cubicBezTo>
                        <a:pt x="473" y="485"/>
                        <a:pt x="482" y="518"/>
                        <a:pt x="491" y="538"/>
                      </a:cubicBezTo>
                      <a:cubicBezTo>
                        <a:pt x="495" y="547"/>
                        <a:pt x="498" y="553"/>
                        <a:pt x="501" y="553"/>
                      </a:cubicBezTo>
                      <a:cubicBezTo>
                        <a:pt x="511" y="556"/>
                        <a:pt x="512" y="570"/>
                        <a:pt x="501" y="576"/>
                      </a:cubicBezTo>
                      <a:cubicBezTo>
                        <a:pt x="490" y="582"/>
                        <a:pt x="498" y="624"/>
                        <a:pt x="493" y="630"/>
                      </a:cubicBezTo>
                      <a:cubicBezTo>
                        <a:pt x="492" y="631"/>
                        <a:pt x="491" y="631"/>
                        <a:pt x="491" y="63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4"/>
                <p:cNvSpPr>
                  <a:spLocks noEditPoints="1"/>
                </p:cNvSpPr>
                <p:nvPr/>
              </p:nvSpPr>
              <p:spPr bwMode="auto">
                <a:xfrm>
                  <a:off x="5189707" y="3616259"/>
                  <a:ext cx="1067207" cy="3260574"/>
                </a:xfrm>
                <a:custGeom>
                  <a:avLst/>
                  <a:gdLst>
                    <a:gd name="T0" fmla="*/ 379 w 386"/>
                    <a:gd name="T1" fmla="*/ 464 h 1210"/>
                    <a:gd name="T2" fmla="*/ 364 w 386"/>
                    <a:gd name="T3" fmla="*/ 267 h 1210"/>
                    <a:gd name="T4" fmla="*/ 269 w 386"/>
                    <a:gd name="T5" fmla="*/ 191 h 1210"/>
                    <a:gd name="T6" fmla="*/ 251 w 386"/>
                    <a:gd name="T7" fmla="*/ 145 h 1210"/>
                    <a:gd name="T8" fmla="*/ 266 w 386"/>
                    <a:gd name="T9" fmla="*/ 116 h 1210"/>
                    <a:gd name="T10" fmla="*/ 263 w 386"/>
                    <a:gd name="T11" fmla="*/ 82 h 1210"/>
                    <a:gd name="T12" fmla="*/ 205 w 386"/>
                    <a:gd name="T13" fmla="*/ 0 h 1210"/>
                    <a:gd name="T14" fmla="*/ 155 w 386"/>
                    <a:gd name="T15" fmla="*/ 90 h 1210"/>
                    <a:gd name="T16" fmla="*/ 174 w 386"/>
                    <a:gd name="T17" fmla="*/ 126 h 1210"/>
                    <a:gd name="T18" fmla="*/ 176 w 386"/>
                    <a:gd name="T19" fmla="*/ 167 h 1210"/>
                    <a:gd name="T20" fmla="*/ 177 w 386"/>
                    <a:gd name="T21" fmla="*/ 167 h 1210"/>
                    <a:gd name="T22" fmla="*/ 156 w 386"/>
                    <a:gd name="T23" fmla="*/ 186 h 1210"/>
                    <a:gd name="T24" fmla="*/ 99 w 386"/>
                    <a:gd name="T25" fmla="*/ 207 h 1210"/>
                    <a:gd name="T26" fmla="*/ 57 w 386"/>
                    <a:gd name="T27" fmla="*/ 370 h 1210"/>
                    <a:gd name="T28" fmla="*/ 38 w 386"/>
                    <a:gd name="T29" fmla="*/ 604 h 1210"/>
                    <a:gd name="T30" fmla="*/ 68 w 386"/>
                    <a:gd name="T31" fmla="*/ 598 h 1210"/>
                    <a:gd name="T32" fmla="*/ 68 w 386"/>
                    <a:gd name="T33" fmla="*/ 607 h 1210"/>
                    <a:gd name="T34" fmla="*/ 41 w 386"/>
                    <a:gd name="T35" fmla="*/ 619 h 1210"/>
                    <a:gd name="T36" fmla="*/ 47 w 386"/>
                    <a:gd name="T37" fmla="*/ 662 h 1210"/>
                    <a:gd name="T38" fmla="*/ 3 w 386"/>
                    <a:gd name="T39" fmla="*/ 849 h 1210"/>
                    <a:gd name="T40" fmla="*/ 99 w 386"/>
                    <a:gd name="T41" fmla="*/ 898 h 1210"/>
                    <a:gd name="T42" fmla="*/ 118 w 386"/>
                    <a:gd name="T43" fmla="*/ 899 h 1210"/>
                    <a:gd name="T44" fmla="*/ 127 w 386"/>
                    <a:gd name="T45" fmla="*/ 1051 h 1210"/>
                    <a:gd name="T46" fmla="*/ 118 w 386"/>
                    <a:gd name="T47" fmla="*/ 1153 h 1210"/>
                    <a:gd name="T48" fmla="*/ 181 w 386"/>
                    <a:gd name="T49" fmla="*/ 1159 h 1210"/>
                    <a:gd name="T50" fmla="*/ 194 w 386"/>
                    <a:gd name="T51" fmla="*/ 1084 h 1210"/>
                    <a:gd name="T52" fmla="*/ 192 w 386"/>
                    <a:gd name="T53" fmla="*/ 968 h 1210"/>
                    <a:gd name="T54" fmla="*/ 222 w 386"/>
                    <a:gd name="T55" fmla="*/ 712 h 1210"/>
                    <a:gd name="T56" fmla="*/ 252 w 386"/>
                    <a:gd name="T57" fmla="*/ 767 h 1210"/>
                    <a:gd name="T58" fmla="*/ 285 w 386"/>
                    <a:gd name="T59" fmla="*/ 1024 h 1210"/>
                    <a:gd name="T60" fmla="*/ 277 w 386"/>
                    <a:gd name="T61" fmla="*/ 1067 h 1210"/>
                    <a:gd name="T62" fmla="*/ 298 w 386"/>
                    <a:gd name="T63" fmla="*/ 1146 h 1210"/>
                    <a:gd name="T64" fmla="*/ 355 w 386"/>
                    <a:gd name="T65" fmla="*/ 1205 h 1210"/>
                    <a:gd name="T66" fmla="*/ 347 w 386"/>
                    <a:gd name="T67" fmla="*/ 1105 h 1210"/>
                    <a:gd name="T68" fmla="*/ 351 w 386"/>
                    <a:gd name="T69" fmla="*/ 1046 h 1210"/>
                    <a:gd name="T70" fmla="*/ 356 w 386"/>
                    <a:gd name="T71" fmla="*/ 829 h 1210"/>
                    <a:gd name="T72" fmla="*/ 354 w 386"/>
                    <a:gd name="T73" fmla="*/ 603 h 1210"/>
                    <a:gd name="T74" fmla="*/ 367 w 386"/>
                    <a:gd name="T75" fmla="*/ 565 h 1210"/>
                    <a:gd name="T76" fmla="*/ 109 w 386"/>
                    <a:gd name="T77" fmla="*/ 669 h 1210"/>
                    <a:gd name="T78" fmla="*/ 91 w 386"/>
                    <a:gd name="T79" fmla="*/ 666 h 1210"/>
                    <a:gd name="T80" fmla="*/ 90 w 386"/>
                    <a:gd name="T81" fmla="*/ 617 h 1210"/>
                    <a:gd name="T82" fmla="*/ 101 w 386"/>
                    <a:gd name="T83" fmla="*/ 628 h 1210"/>
                    <a:gd name="T84" fmla="*/ 108 w 386"/>
                    <a:gd name="T85" fmla="*/ 649 h 1210"/>
                    <a:gd name="T86" fmla="*/ 223 w 386"/>
                    <a:gd name="T87" fmla="*/ 505 h 1210"/>
                    <a:gd name="T88" fmla="*/ 221 w 386"/>
                    <a:gd name="T89" fmla="*/ 232 h 1210"/>
                    <a:gd name="T90" fmla="*/ 215 w 386"/>
                    <a:gd name="T91" fmla="*/ 208 h 1210"/>
                    <a:gd name="T92" fmla="*/ 205 w 386"/>
                    <a:gd name="T93" fmla="*/ 231 h 1210"/>
                    <a:gd name="T94" fmla="*/ 199 w 386"/>
                    <a:gd name="T95" fmla="*/ 505 h 1210"/>
                    <a:gd name="T96" fmla="*/ 190 w 386"/>
                    <a:gd name="T97" fmla="*/ 325 h 1210"/>
                    <a:gd name="T98" fmla="*/ 173 w 386"/>
                    <a:gd name="T99" fmla="*/ 188 h 1210"/>
                    <a:gd name="T100" fmla="*/ 182 w 386"/>
                    <a:gd name="T101" fmla="*/ 176 h 1210"/>
                    <a:gd name="T102" fmla="*/ 248 w 386"/>
                    <a:gd name="T103" fmla="*/ 179 h 1210"/>
                    <a:gd name="T104" fmla="*/ 259 w 386"/>
                    <a:gd name="T105" fmla="*/ 196 h 1210"/>
                    <a:gd name="T106" fmla="*/ 258 w 386"/>
                    <a:gd name="T107" fmla="*/ 201 h 1210"/>
                    <a:gd name="T108" fmla="*/ 260 w 386"/>
                    <a:gd name="T109" fmla="*/ 256 h 1210"/>
                    <a:gd name="T110" fmla="*/ 301 w 386"/>
                    <a:gd name="T111" fmla="*/ 488 h 1210"/>
                    <a:gd name="T112" fmla="*/ 360 w 386"/>
                    <a:gd name="T113" fmla="*/ 585 h 1210"/>
                    <a:gd name="T114" fmla="*/ 328 w 386"/>
                    <a:gd name="T115" fmla="*/ 554 h 1210"/>
                    <a:gd name="T116" fmla="*/ 360 w 386"/>
                    <a:gd name="T117" fmla="*/ 585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86" h="1210">
                      <a:moveTo>
                        <a:pt x="379" y="512"/>
                      </a:moveTo>
                      <a:cubicBezTo>
                        <a:pt x="385" y="497"/>
                        <a:pt x="386" y="471"/>
                        <a:pt x="379" y="464"/>
                      </a:cubicBezTo>
                      <a:cubicBezTo>
                        <a:pt x="372" y="456"/>
                        <a:pt x="383" y="413"/>
                        <a:pt x="376" y="380"/>
                      </a:cubicBezTo>
                      <a:cubicBezTo>
                        <a:pt x="370" y="347"/>
                        <a:pt x="365" y="295"/>
                        <a:pt x="364" y="267"/>
                      </a:cubicBezTo>
                      <a:cubicBezTo>
                        <a:pt x="364" y="239"/>
                        <a:pt x="362" y="219"/>
                        <a:pt x="326" y="210"/>
                      </a:cubicBezTo>
                      <a:cubicBezTo>
                        <a:pt x="302" y="204"/>
                        <a:pt x="282" y="197"/>
                        <a:pt x="269" y="191"/>
                      </a:cubicBezTo>
                      <a:cubicBezTo>
                        <a:pt x="269" y="191"/>
                        <a:pt x="255" y="179"/>
                        <a:pt x="252" y="168"/>
                      </a:cubicBezTo>
                      <a:cubicBezTo>
                        <a:pt x="251" y="159"/>
                        <a:pt x="251" y="150"/>
                        <a:pt x="251" y="145"/>
                      </a:cubicBezTo>
                      <a:cubicBezTo>
                        <a:pt x="253" y="136"/>
                        <a:pt x="253" y="129"/>
                        <a:pt x="253" y="124"/>
                      </a:cubicBezTo>
                      <a:cubicBezTo>
                        <a:pt x="253" y="118"/>
                        <a:pt x="264" y="126"/>
                        <a:pt x="266" y="116"/>
                      </a:cubicBezTo>
                      <a:cubicBezTo>
                        <a:pt x="269" y="107"/>
                        <a:pt x="271" y="85"/>
                        <a:pt x="269" y="84"/>
                      </a:cubicBezTo>
                      <a:cubicBezTo>
                        <a:pt x="267" y="82"/>
                        <a:pt x="265" y="82"/>
                        <a:pt x="263" y="82"/>
                      </a:cubicBezTo>
                      <a:cubicBezTo>
                        <a:pt x="263" y="79"/>
                        <a:pt x="265" y="59"/>
                        <a:pt x="263" y="38"/>
                      </a:cubicBezTo>
                      <a:cubicBezTo>
                        <a:pt x="262" y="18"/>
                        <a:pt x="242" y="2"/>
                        <a:pt x="205" y="0"/>
                      </a:cubicBezTo>
                      <a:cubicBezTo>
                        <a:pt x="184" y="0"/>
                        <a:pt x="160" y="16"/>
                        <a:pt x="157" y="38"/>
                      </a:cubicBezTo>
                      <a:cubicBezTo>
                        <a:pt x="154" y="60"/>
                        <a:pt x="155" y="90"/>
                        <a:pt x="155" y="90"/>
                      </a:cubicBezTo>
                      <a:cubicBezTo>
                        <a:pt x="155" y="90"/>
                        <a:pt x="148" y="105"/>
                        <a:pt x="154" y="117"/>
                      </a:cubicBezTo>
                      <a:cubicBezTo>
                        <a:pt x="160" y="129"/>
                        <a:pt x="174" y="126"/>
                        <a:pt x="174" y="126"/>
                      </a:cubicBezTo>
                      <a:cubicBezTo>
                        <a:pt x="174" y="126"/>
                        <a:pt x="177" y="145"/>
                        <a:pt x="177" y="155"/>
                      </a:cubicBezTo>
                      <a:cubicBezTo>
                        <a:pt x="177" y="160"/>
                        <a:pt x="177" y="164"/>
                        <a:pt x="176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77" y="167"/>
                        <a:pt x="177" y="167"/>
                      </a:cubicBezTo>
                      <a:cubicBezTo>
                        <a:pt x="176" y="167"/>
                        <a:pt x="176" y="167"/>
                        <a:pt x="176" y="167"/>
                      </a:cubicBezTo>
                      <a:cubicBezTo>
                        <a:pt x="176" y="167"/>
                        <a:pt x="164" y="182"/>
                        <a:pt x="156" y="186"/>
                      </a:cubicBezTo>
                      <a:cubicBezTo>
                        <a:pt x="143" y="192"/>
                        <a:pt x="123" y="200"/>
                        <a:pt x="107" y="205"/>
                      </a:cubicBezTo>
                      <a:cubicBezTo>
                        <a:pt x="104" y="206"/>
                        <a:pt x="102" y="206"/>
                        <a:pt x="99" y="207"/>
                      </a:cubicBezTo>
                      <a:cubicBezTo>
                        <a:pt x="80" y="213"/>
                        <a:pt x="65" y="218"/>
                        <a:pt x="65" y="244"/>
                      </a:cubicBezTo>
                      <a:cubicBezTo>
                        <a:pt x="64" y="274"/>
                        <a:pt x="61" y="331"/>
                        <a:pt x="57" y="370"/>
                      </a:cubicBezTo>
                      <a:cubicBezTo>
                        <a:pt x="53" y="408"/>
                        <a:pt x="41" y="490"/>
                        <a:pt x="41" y="516"/>
                      </a:cubicBezTo>
                      <a:cubicBezTo>
                        <a:pt x="40" y="542"/>
                        <a:pt x="37" y="598"/>
                        <a:pt x="38" y="604"/>
                      </a:cubicBezTo>
                      <a:cubicBezTo>
                        <a:pt x="38" y="609"/>
                        <a:pt x="42" y="609"/>
                        <a:pt x="42" y="615"/>
                      </a:cubicBezTo>
                      <a:cubicBezTo>
                        <a:pt x="43" y="612"/>
                        <a:pt x="48" y="598"/>
                        <a:pt x="68" y="598"/>
                      </a:cubicBezTo>
                      <a:cubicBezTo>
                        <a:pt x="90" y="598"/>
                        <a:pt x="90" y="614"/>
                        <a:pt x="90" y="614"/>
                      </a:cubicBezTo>
                      <a:cubicBezTo>
                        <a:pt x="83" y="607"/>
                        <a:pt x="83" y="607"/>
                        <a:pt x="68" y="607"/>
                      </a:cubicBezTo>
                      <a:cubicBezTo>
                        <a:pt x="54" y="606"/>
                        <a:pt x="43" y="614"/>
                        <a:pt x="42" y="615"/>
                      </a:cubicBezTo>
                      <a:cubicBezTo>
                        <a:pt x="42" y="616"/>
                        <a:pt x="42" y="618"/>
                        <a:pt x="41" y="619"/>
                      </a:cubicBezTo>
                      <a:cubicBezTo>
                        <a:pt x="39" y="630"/>
                        <a:pt x="39" y="639"/>
                        <a:pt x="45" y="646"/>
                      </a:cubicBezTo>
                      <a:cubicBezTo>
                        <a:pt x="50" y="653"/>
                        <a:pt x="47" y="662"/>
                        <a:pt x="47" y="662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cubicBezTo>
                        <a:pt x="3" y="849"/>
                        <a:pt x="3" y="849"/>
                        <a:pt x="3" y="849"/>
                      </a:cubicBezTo>
                      <a:cubicBezTo>
                        <a:pt x="78" y="907"/>
                        <a:pt x="78" y="907"/>
                        <a:pt x="78" y="907"/>
                      </a:cubicBezTo>
                      <a:cubicBezTo>
                        <a:pt x="78" y="907"/>
                        <a:pt x="89" y="899"/>
                        <a:pt x="99" y="898"/>
                      </a:cubicBezTo>
                      <a:cubicBezTo>
                        <a:pt x="100" y="898"/>
                        <a:pt x="101" y="898"/>
                        <a:pt x="101" y="898"/>
                      </a:cubicBezTo>
                      <a:cubicBezTo>
                        <a:pt x="112" y="898"/>
                        <a:pt x="118" y="899"/>
                        <a:pt x="118" y="899"/>
                      </a:cubicBezTo>
                      <a:cubicBezTo>
                        <a:pt x="118" y="899"/>
                        <a:pt x="115" y="955"/>
                        <a:pt x="115" y="977"/>
                      </a:cubicBezTo>
                      <a:cubicBezTo>
                        <a:pt x="115" y="1000"/>
                        <a:pt x="117" y="1035"/>
                        <a:pt x="127" y="1051"/>
                      </a:cubicBezTo>
                      <a:cubicBezTo>
                        <a:pt x="136" y="1067"/>
                        <a:pt x="138" y="1073"/>
                        <a:pt x="138" y="1087"/>
                      </a:cubicBezTo>
                      <a:cubicBezTo>
                        <a:pt x="138" y="1101"/>
                        <a:pt x="117" y="1140"/>
                        <a:pt x="118" y="1153"/>
                      </a:cubicBezTo>
                      <a:cubicBezTo>
                        <a:pt x="118" y="1166"/>
                        <a:pt x="121" y="1186"/>
                        <a:pt x="143" y="1186"/>
                      </a:cubicBezTo>
                      <a:cubicBezTo>
                        <a:pt x="165" y="1185"/>
                        <a:pt x="181" y="1176"/>
                        <a:pt x="181" y="1159"/>
                      </a:cubicBezTo>
                      <a:cubicBezTo>
                        <a:pt x="181" y="1141"/>
                        <a:pt x="178" y="1130"/>
                        <a:pt x="185" y="1124"/>
                      </a:cubicBezTo>
                      <a:cubicBezTo>
                        <a:pt x="193" y="1117"/>
                        <a:pt x="181" y="1101"/>
                        <a:pt x="194" y="1084"/>
                      </a:cubicBezTo>
                      <a:cubicBezTo>
                        <a:pt x="206" y="1067"/>
                        <a:pt x="193" y="1066"/>
                        <a:pt x="196" y="1050"/>
                      </a:cubicBezTo>
                      <a:cubicBezTo>
                        <a:pt x="199" y="1034"/>
                        <a:pt x="193" y="987"/>
                        <a:pt x="192" y="968"/>
                      </a:cubicBezTo>
                      <a:cubicBezTo>
                        <a:pt x="191" y="949"/>
                        <a:pt x="194" y="926"/>
                        <a:pt x="204" y="846"/>
                      </a:cubicBezTo>
                      <a:cubicBezTo>
                        <a:pt x="213" y="765"/>
                        <a:pt x="219" y="729"/>
                        <a:pt x="222" y="712"/>
                      </a:cubicBezTo>
                      <a:cubicBezTo>
                        <a:pt x="225" y="694"/>
                        <a:pt x="229" y="672"/>
                        <a:pt x="229" y="672"/>
                      </a:cubicBezTo>
                      <a:cubicBezTo>
                        <a:pt x="229" y="672"/>
                        <a:pt x="242" y="748"/>
                        <a:pt x="252" y="767"/>
                      </a:cubicBezTo>
                      <a:cubicBezTo>
                        <a:pt x="262" y="785"/>
                        <a:pt x="274" y="879"/>
                        <a:pt x="277" y="907"/>
                      </a:cubicBezTo>
                      <a:cubicBezTo>
                        <a:pt x="280" y="934"/>
                        <a:pt x="278" y="1015"/>
                        <a:pt x="285" y="1024"/>
                      </a:cubicBezTo>
                      <a:cubicBezTo>
                        <a:pt x="291" y="1032"/>
                        <a:pt x="294" y="1044"/>
                        <a:pt x="294" y="1044"/>
                      </a:cubicBezTo>
                      <a:cubicBezTo>
                        <a:pt x="294" y="1044"/>
                        <a:pt x="277" y="1054"/>
                        <a:pt x="277" y="1067"/>
                      </a:cubicBezTo>
                      <a:cubicBezTo>
                        <a:pt x="277" y="1081"/>
                        <a:pt x="290" y="1092"/>
                        <a:pt x="289" y="1110"/>
                      </a:cubicBezTo>
                      <a:cubicBezTo>
                        <a:pt x="289" y="1128"/>
                        <a:pt x="291" y="1143"/>
                        <a:pt x="298" y="1146"/>
                      </a:cubicBezTo>
                      <a:cubicBezTo>
                        <a:pt x="305" y="1150"/>
                        <a:pt x="304" y="1180"/>
                        <a:pt x="313" y="1191"/>
                      </a:cubicBezTo>
                      <a:cubicBezTo>
                        <a:pt x="322" y="1201"/>
                        <a:pt x="337" y="1210"/>
                        <a:pt x="355" y="1205"/>
                      </a:cubicBezTo>
                      <a:cubicBezTo>
                        <a:pt x="373" y="1199"/>
                        <a:pt x="373" y="1175"/>
                        <a:pt x="364" y="1152"/>
                      </a:cubicBezTo>
                      <a:cubicBezTo>
                        <a:pt x="355" y="1129"/>
                        <a:pt x="344" y="1114"/>
                        <a:pt x="347" y="1105"/>
                      </a:cubicBezTo>
                      <a:cubicBezTo>
                        <a:pt x="351" y="1096"/>
                        <a:pt x="354" y="1082"/>
                        <a:pt x="345" y="1073"/>
                      </a:cubicBezTo>
                      <a:cubicBezTo>
                        <a:pt x="336" y="1064"/>
                        <a:pt x="345" y="1054"/>
                        <a:pt x="351" y="1046"/>
                      </a:cubicBezTo>
                      <a:cubicBezTo>
                        <a:pt x="357" y="1038"/>
                        <a:pt x="356" y="1002"/>
                        <a:pt x="356" y="982"/>
                      </a:cubicBezTo>
                      <a:cubicBezTo>
                        <a:pt x="357" y="962"/>
                        <a:pt x="354" y="864"/>
                        <a:pt x="356" y="829"/>
                      </a:cubicBezTo>
                      <a:cubicBezTo>
                        <a:pt x="357" y="793"/>
                        <a:pt x="360" y="685"/>
                        <a:pt x="355" y="655"/>
                      </a:cubicBezTo>
                      <a:cubicBezTo>
                        <a:pt x="350" y="625"/>
                        <a:pt x="354" y="603"/>
                        <a:pt x="354" y="603"/>
                      </a:cubicBezTo>
                      <a:cubicBezTo>
                        <a:pt x="354" y="603"/>
                        <a:pt x="366" y="609"/>
                        <a:pt x="366" y="597"/>
                      </a:cubicBezTo>
                      <a:cubicBezTo>
                        <a:pt x="366" y="586"/>
                        <a:pt x="362" y="584"/>
                        <a:pt x="367" y="565"/>
                      </a:cubicBezTo>
                      <a:cubicBezTo>
                        <a:pt x="372" y="545"/>
                        <a:pt x="373" y="527"/>
                        <a:pt x="379" y="512"/>
                      </a:cubicBezTo>
                      <a:close/>
                      <a:moveTo>
                        <a:pt x="109" y="669"/>
                      </a:moveTo>
                      <a:cubicBezTo>
                        <a:pt x="99" y="668"/>
                        <a:pt x="99" y="668"/>
                        <a:pt x="99" y="668"/>
                      </a:cubicBezTo>
                      <a:cubicBezTo>
                        <a:pt x="91" y="666"/>
                        <a:pt x="91" y="666"/>
                        <a:pt x="91" y="666"/>
                      </a:cubicBezTo>
                      <a:cubicBezTo>
                        <a:pt x="91" y="666"/>
                        <a:pt x="93" y="653"/>
                        <a:pt x="90" y="644"/>
                      </a:cubicBezTo>
                      <a:cubicBezTo>
                        <a:pt x="87" y="635"/>
                        <a:pt x="88" y="627"/>
                        <a:pt x="90" y="617"/>
                      </a:cubicBezTo>
                      <a:cubicBezTo>
                        <a:pt x="90" y="617"/>
                        <a:pt x="93" y="627"/>
                        <a:pt x="99" y="628"/>
                      </a:cubicBezTo>
                      <a:cubicBezTo>
                        <a:pt x="100" y="628"/>
                        <a:pt x="100" y="628"/>
                        <a:pt x="101" y="628"/>
                      </a:cubicBezTo>
                      <a:cubicBezTo>
                        <a:pt x="108" y="628"/>
                        <a:pt x="111" y="629"/>
                        <a:pt x="111" y="629"/>
                      </a:cubicBezTo>
                      <a:cubicBezTo>
                        <a:pt x="111" y="629"/>
                        <a:pt x="108" y="640"/>
                        <a:pt x="108" y="649"/>
                      </a:cubicBezTo>
                      <a:cubicBezTo>
                        <a:pt x="108" y="659"/>
                        <a:pt x="109" y="669"/>
                        <a:pt x="109" y="669"/>
                      </a:cubicBezTo>
                      <a:close/>
                      <a:moveTo>
                        <a:pt x="223" y="505"/>
                      </a:moveTo>
                      <a:cubicBezTo>
                        <a:pt x="225" y="464"/>
                        <a:pt x="224" y="347"/>
                        <a:pt x="223" y="322"/>
                      </a:cubicBezTo>
                      <a:cubicBezTo>
                        <a:pt x="223" y="296"/>
                        <a:pt x="218" y="239"/>
                        <a:pt x="221" y="232"/>
                      </a:cubicBezTo>
                      <a:cubicBezTo>
                        <a:pt x="224" y="224"/>
                        <a:pt x="232" y="218"/>
                        <a:pt x="241" y="223"/>
                      </a:cubicBezTo>
                      <a:cubicBezTo>
                        <a:pt x="241" y="223"/>
                        <a:pt x="231" y="208"/>
                        <a:pt x="215" y="208"/>
                      </a:cubicBezTo>
                      <a:cubicBezTo>
                        <a:pt x="199" y="208"/>
                        <a:pt x="188" y="223"/>
                        <a:pt x="188" y="223"/>
                      </a:cubicBezTo>
                      <a:cubicBezTo>
                        <a:pt x="188" y="223"/>
                        <a:pt x="206" y="219"/>
                        <a:pt x="205" y="231"/>
                      </a:cubicBezTo>
                      <a:cubicBezTo>
                        <a:pt x="205" y="243"/>
                        <a:pt x="199" y="305"/>
                        <a:pt x="199" y="346"/>
                      </a:cubicBezTo>
                      <a:cubicBezTo>
                        <a:pt x="199" y="383"/>
                        <a:pt x="196" y="472"/>
                        <a:pt x="199" y="505"/>
                      </a:cubicBezTo>
                      <a:cubicBezTo>
                        <a:pt x="187" y="504"/>
                        <a:pt x="183" y="503"/>
                        <a:pt x="183" y="503"/>
                      </a:cubicBezTo>
                      <a:cubicBezTo>
                        <a:pt x="183" y="503"/>
                        <a:pt x="194" y="386"/>
                        <a:pt x="190" y="325"/>
                      </a:cubicBezTo>
                      <a:cubicBezTo>
                        <a:pt x="186" y="279"/>
                        <a:pt x="178" y="220"/>
                        <a:pt x="173" y="188"/>
                      </a:cubicBezTo>
                      <a:cubicBezTo>
                        <a:pt x="173" y="188"/>
                        <a:pt x="173" y="188"/>
                        <a:pt x="173" y="188"/>
                      </a:cubicBezTo>
                      <a:cubicBezTo>
                        <a:pt x="173" y="188"/>
                        <a:pt x="178" y="170"/>
                        <a:pt x="182" y="176"/>
                      </a:cubicBezTo>
                      <a:cubicBezTo>
                        <a:pt x="182" y="176"/>
                        <a:pt x="182" y="176"/>
                        <a:pt x="182" y="176"/>
                      </a:cubicBezTo>
                      <a:cubicBezTo>
                        <a:pt x="190" y="189"/>
                        <a:pt x="203" y="204"/>
                        <a:pt x="212" y="204"/>
                      </a:cubicBezTo>
                      <a:cubicBezTo>
                        <a:pt x="222" y="204"/>
                        <a:pt x="238" y="193"/>
                        <a:pt x="248" y="179"/>
                      </a:cubicBezTo>
                      <a:cubicBezTo>
                        <a:pt x="248" y="179"/>
                        <a:pt x="248" y="179"/>
                        <a:pt x="248" y="179"/>
                      </a:cubicBezTo>
                      <a:cubicBezTo>
                        <a:pt x="248" y="179"/>
                        <a:pt x="258" y="182"/>
                        <a:pt x="259" y="196"/>
                      </a:cubicBezTo>
                      <a:cubicBezTo>
                        <a:pt x="259" y="197"/>
                        <a:pt x="258" y="199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01"/>
                        <a:pt x="258" y="201"/>
                        <a:pt x="258" y="201"/>
                      </a:cubicBezTo>
                      <a:cubicBezTo>
                        <a:pt x="258" y="213"/>
                        <a:pt x="258" y="230"/>
                        <a:pt x="260" y="256"/>
                      </a:cubicBezTo>
                      <a:cubicBezTo>
                        <a:pt x="263" y="335"/>
                        <a:pt x="277" y="429"/>
                        <a:pt x="284" y="450"/>
                      </a:cubicBezTo>
                      <a:cubicBezTo>
                        <a:pt x="292" y="472"/>
                        <a:pt x="301" y="488"/>
                        <a:pt x="301" y="488"/>
                      </a:cubicBezTo>
                      <a:cubicBezTo>
                        <a:pt x="301" y="488"/>
                        <a:pt x="251" y="504"/>
                        <a:pt x="223" y="505"/>
                      </a:cubicBezTo>
                      <a:close/>
                      <a:moveTo>
                        <a:pt x="360" y="585"/>
                      </a:moveTo>
                      <a:cubicBezTo>
                        <a:pt x="358" y="573"/>
                        <a:pt x="361" y="568"/>
                        <a:pt x="352" y="561"/>
                      </a:cubicBezTo>
                      <a:cubicBezTo>
                        <a:pt x="343" y="554"/>
                        <a:pt x="328" y="554"/>
                        <a:pt x="328" y="554"/>
                      </a:cubicBezTo>
                      <a:cubicBezTo>
                        <a:pt x="328" y="554"/>
                        <a:pt x="350" y="545"/>
                        <a:pt x="360" y="557"/>
                      </a:cubicBezTo>
                      <a:cubicBezTo>
                        <a:pt x="369" y="570"/>
                        <a:pt x="360" y="585"/>
                        <a:pt x="360" y="585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6"/>
                <p:cNvSpPr>
                  <a:spLocks noEditPoints="1"/>
                </p:cNvSpPr>
                <p:nvPr/>
              </p:nvSpPr>
              <p:spPr bwMode="auto">
                <a:xfrm>
                  <a:off x="7414594" y="3543300"/>
                  <a:ext cx="906759" cy="3303996"/>
                </a:xfrm>
                <a:custGeom>
                  <a:avLst/>
                  <a:gdLst>
                    <a:gd name="T0" fmla="*/ 221 w 224"/>
                    <a:gd name="T1" fmla="*/ 237 h 906"/>
                    <a:gd name="T2" fmla="*/ 178 w 224"/>
                    <a:gd name="T3" fmla="*/ 151 h 906"/>
                    <a:gd name="T4" fmla="*/ 161 w 224"/>
                    <a:gd name="T5" fmla="*/ 98 h 906"/>
                    <a:gd name="T6" fmla="*/ 148 w 224"/>
                    <a:gd name="T7" fmla="*/ 36 h 906"/>
                    <a:gd name="T8" fmla="*/ 107 w 224"/>
                    <a:gd name="T9" fmla="*/ 0 h 906"/>
                    <a:gd name="T10" fmla="*/ 63 w 224"/>
                    <a:gd name="T11" fmla="*/ 101 h 906"/>
                    <a:gd name="T12" fmla="*/ 48 w 224"/>
                    <a:gd name="T13" fmla="*/ 145 h 906"/>
                    <a:gd name="T14" fmla="*/ 7 w 224"/>
                    <a:gd name="T15" fmla="*/ 204 h 906"/>
                    <a:gd name="T16" fmla="*/ 2 w 224"/>
                    <a:gd name="T17" fmla="*/ 302 h 906"/>
                    <a:gd name="T18" fmla="*/ 28 w 224"/>
                    <a:gd name="T19" fmla="*/ 360 h 906"/>
                    <a:gd name="T20" fmla="*/ 31 w 224"/>
                    <a:gd name="T21" fmla="*/ 411 h 906"/>
                    <a:gd name="T22" fmla="*/ 35 w 224"/>
                    <a:gd name="T23" fmla="*/ 565 h 906"/>
                    <a:gd name="T24" fmla="*/ 54 w 224"/>
                    <a:gd name="T25" fmla="*/ 607 h 906"/>
                    <a:gd name="T26" fmla="*/ 81 w 224"/>
                    <a:gd name="T27" fmla="*/ 790 h 906"/>
                    <a:gd name="T28" fmla="*/ 89 w 224"/>
                    <a:gd name="T29" fmla="*/ 869 h 906"/>
                    <a:gd name="T30" fmla="*/ 112 w 224"/>
                    <a:gd name="T31" fmla="*/ 906 h 906"/>
                    <a:gd name="T32" fmla="*/ 122 w 224"/>
                    <a:gd name="T33" fmla="*/ 847 h 906"/>
                    <a:gd name="T34" fmla="*/ 157 w 224"/>
                    <a:gd name="T35" fmla="*/ 853 h 906"/>
                    <a:gd name="T36" fmla="*/ 124 w 224"/>
                    <a:gd name="T37" fmla="*/ 764 h 906"/>
                    <a:gd name="T38" fmla="*/ 156 w 224"/>
                    <a:gd name="T39" fmla="*/ 611 h 906"/>
                    <a:gd name="T40" fmla="*/ 166 w 224"/>
                    <a:gd name="T41" fmla="*/ 582 h 906"/>
                    <a:gd name="T42" fmla="*/ 190 w 224"/>
                    <a:gd name="T43" fmla="*/ 474 h 906"/>
                    <a:gd name="T44" fmla="*/ 206 w 224"/>
                    <a:gd name="T45" fmla="*/ 414 h 906"/>
                    <a:gd name="T46" fmla="*/ 192 w 224"/>
                    <a:gd name="T47" fmla="*/ 313 h 906"/>
                    <a:gd name="T48" fmla="*/ 73 w 224"/>
                    <a:gd name="T49" fmla="*/ 279 h 906"/>
                    <a:gd name="T50" fmla="*/ 63 w 224"/>
                    <a:gd name="T51" fmla="*/ 289 h 906"/>
                    <a:gd name="T52" fmla="*/ 73 w 224"/>
                    <a:gd name="T53" fmla="*/ 269 h 906"/>
                    <a:gd name="T54" fmla="*/ 110 w 224"/>
                    <a:gd name="T55" fmla="*/ 621 h 906"/>
                    <a:gd name="T56" fmla="*/ 107 w 224"/>
                    <a:gd name="T57" fmla="*/ 646 h 906"/>
                    <a:gd name="T58" fmla="*/ 104 w 224"/>
                    <a:gd name="T59" fmla="*/ 612 h 906"/>
                    <a:gd name="T60" fmla="*/ 110 w 224"/>
                    <a:gd name="T61" fmla="*/ 580 h 906"/>
                    <a:gd name="T62" fmla="*/ 116 w 224"/>
                    <a:gd name="T63" fmla="*/ 225 h 906"/>
                    <a:gd name="T64" fmla="*/ 91 w 224"/>
                    <a:gd name="T65" fmla="*/ 130 h 906"/>
                    <a:gd name="T66" fmla="*/ 115 w 224"/>
                    <a:gd name="T67" fmla="*/ 200 h 906"/>
                    <a:gd name="T68" fmla="*/ 128 w 224"/>
                    <a:gd name="T69" fmla="*/ 156 h 906"/>
                    <a:gd name="T70" fmla="*/ 143 w 224"/>
                    <a:gd name="T71" fmla="*/ 147 h 906"/>
                    <a:gd name="T72" fmla="*/ 116 w 224"/>
                    <a:gd name="T73" fmla="*/ 225 h 906"/>
                    <a:gd name="T74" fmla="*/ 138 w 224"/>
                    <a:gd name="T75" fmla="*/ 333 h 906"/>
                    <a:gd name="T76" fmla="*/ 149 w 224"/>
                    <a:gd name="T77" fmla="*/ 315 h 9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906">
                      <a:moveTo>
                        <a:pt x="215" y="296"/>
                      </a:moveTo>
                      <a:cubicBezTo>
                        <a:pt x="222" y="281"/>
                        <a:pt x="224" y="258"/>
                        <a:pt x="221" y="237"/>
                      </a:cubicBezTo>
                      <a:cubicBezTo>
                        <a:pt x="219" y="217"/>
                        <a:pt x="217" y="187"/>
                        <a:pt x="211" y="170"/>
                      </a:cubicBezTo>
                      <a:cubicBezTo>
                        <a:pt x="204" y="152"/>
                        <a:pt x="178" y="151"/>
                        <a:pt x="178" y="151"/>
                      </a:cubicBezTo>
                      <a:cubicBezTo>
                        <a:pt x="178" y="151"/>
                        <a:pt x="180" y="142"/>
                        <a:pt x="172" y="133"/>
                      </a:cubicBezTo>
                      <a:cubicBezTo>
                        <a:pt x="164" y="124"/>
                        <a:pt x="163" y="113"/>
                        <a:pt x="161" y="98"/>
                      </a:cubicBezTo>
                      <a:cubicBezTo>
                        <a:pt x="159" y="82"/>
                        <a:pt x="155" y="72"/>
                        <a:pt x="155" y="62"/>
                      </a:cubicBezTo>
                      <a:cubicBezTo>
                        <a:pt x="155" y="52"/>
                        <a:pt x="152" y="53"/>
                        <a:pt x="148" y="36"/>
                      </a:cubicBezTo>
                      <a:cubicBezTo>
                        <a:pt x="144" y="19"/>
                        <a:pt x="127" y="0"/>
                        <a:pt x="107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75" y="0"/>
                        <a:pt x="67" y="48"/>
                        <a:pt x="64" y="64"/>
                      </a:cubicBezTo>
                      <a:cubicBezTo>
                        <a:pt x="62" y="79"/>
                        <a:pt x="58" y="89"/>
                        <a:pt x="63" y="101"/>
                      </a:cubicBezTo>
                      <a:cubicBezTo>
                        <a:pt x="68" y="113"/>
                        <a:pt x="62" y="116"/>
                        <a:pt x="50" y="125"/>
                      </a:cubicBezTo>
                      <a:cubicBezTo>
                        <a:pt x="39" y="135"/>
                        <a:pt x="48" y="145"/>
                        <a:pt x="48" y="145"/>
                      </a:cubicBezTo>
                      <a:cubicBezTo>
                        <a:pt x="48" y="145"/>
                        <a:pt x="37" y="152"/>
                        <a:pt x="28" y="154"/>
                      </a:cubicBezTo>
                      <a:cubicBezTo>
                        <a:pt x="19" y="155"/>
                        <a:pt x="9" y="186"/>
                        <a:pt x="7" y="204"/>
                      </a:cubicBezTo>
                      <a:cubicBezTo>
                        <a:pt x="5" y="221"/>
                        <a:pt x="4" y="220"/>
                        <a:pt x="2" y="233"/>
                      </a:cubicBezTo>
                      <a:cubicBezTo>
                        <a:pt x="0" y="247"/>
                        <a:pt x="1" y="279"/>
                        <a:pt x="2" y="302"/>
                      </a:cubicBezTo>
                      <a:cubicBezTo>
                        <a:pt x="4" y="324"/>
                        <a:pt x="31" y="326"/>
                        <a:pt x="31" y="326"/>
                      </a:cubicBezTo>
                      <a:cubicBezTo>
                        <a:pt x="31" y="326"/>
                        <a:pt x="31" y="348"/>
                        <a:pt x="28" y="360"/>
                      </a:cubicBezTo>
                      <a:cubicBezTo>
                        <a:pt x="24" y="373"/>
                        <a:pt x="7" y="405"/>
                        <a:pt x="12" y="407"/>
                      </a:cubicBezTo>
                      <a:cubicBezTo>
                        <a:pt x="16" y="409"/>
                        <a:pt x="31" y="411"/>
                        <a:pt x="31" y="411"/>
                      </a:cubicBezTo>
                      <a:cubicBezTo>
                        <a:pt x="31" y="411"/>
                        <a:pt x="28" y="447"/>
                        <a:pt x="30" y="465"/>
                      </a:cubicBezTo>
                      <a:cubicBezTo>
                        <a:pt x="31" y="483"/>
                        <a:pt x="35" y="544"/>
                        <a:pt x="35" y="565"/>
                      </a:cubicBezTo>
                      <a:cubicBezTo>
                        <a:pt x="35" y="586"/>
                        <a:pt x="50" y="579"/>
                        <a:pt x="50" y="579"/>
                      </a:cubicBezTo>
                      <a:cubicBezTo>
                        <a:pt x="50" y="579"/>
                        <a:pt x="52" y="592"/>
                        <a:pt x="54" y="607"/>
                      </a:cubicBezTo>
                      <a:cubicBezTo>
                        <a:pt x="56" y="622"/>
                        <a:pt x="54" y="641"/>
                        <a:pt x="52" y="663"/>
                      </a:cubicBezTo>
                      <a:cubicBezTo>
                        <a:pt x="51" y="685"/>
                        <a:pt x="75" y="770"/>
                        <a:pt x="81" y="790"/>
                      </a:cubicBezTo>
                      <a:cubicBezTo>
                        <a:pt x="88" y="809"/>
                        <a:pt x="92" y="819"/>
                        <a:pt x="88" y="831"/>
                      </a:cubicBezTo>
                      <a:cubicBezTo>
                        <a:pt x="85" y="844"/>
                        <a:pt x="90" y="848"/>
                        <a:pt x="89" y="869"/>
                      </a:cubicBezTo>
                      <a:cubicBezTo>
                        <a:pt x="89" y="888"/>
                        <a:pt x="96" y="902"/>
                        <a:pt x="107" y="905"/>
                      </a:cubicBezTo>
                      <a:cubicBezTo>
                        <a:pt x="109" y="906"/>
                        <a:pt x="111" y="906"/>
                        <a:pt x="112" y="906"/>
                      </a:cubicBezTo>
                      <a:cubicBezTo>
                        <a:pt x="126" y="906"/>
                        <a:pt x="129" y="872"/>
                        <a:pt x="126" y="865"/>
                      </a:cubicBezTo>
                      <a:cubicBezTo>
                        <a:pt x="123" y="857"/>
                        <a:pt x="122" y="847"/>
                        <a:pt x="122" y="847"/>
                      </a:cubicBezTo>
                      <a:cubicBezTo>
                        <a:pt x="122" y="847"/>
                        <a:pt x="127" y="853"/>
                        <a:pt x="134" y="855"/>
                      </a:cubicBezTo>
                      <a:cubicBezTo>
                        <a:pt x="140" y="857"/>
                        <a:pt x="150" y="857"/>
                        <a:pt x="157" y="853"/>
                      </a:cubicBezTo>
                      <a:cubicBezTo>
                        <a:pt x="164" y="848"/>
                        <a:pt x="151" y="828"/>
                        <a:pt x="141" y="818"/>
                      </a:cubicBezTo>
                      <a:cubicBezTo>
                        <a:pt x="132" y="808"/>
                        <a:pt x="124" y="784"/>
                        <a:pt x="124" y="764"/>
                      </a:cubicBezTo>
                      <a:cubicBezTo>
                        <a:pt x="124" y="745"/>
                        <a:pt x="141" y="698"/>
                        <a:pt x="149" y="670"/>
                      </a:cubicBezTo>
                      <a:cubicBezTo>
                        <a:pt x="158" y="643"/>
                        <a:pt x="153" y="617"/>
                        <a:pt x="156" y="611"/>
                      </a:cubicBezTo>
                      <a:cubicBezTo>
                        <a:pt x="158" y="605"/>
                        <a:pt x="158" y="582"/>
                        <a:pt x="158" y="582"/>
                      </a:cubicBezTo>
                      <a:cubicBezTo>
                        <a:pt x="158" y="582"/>
                        <a:pt x="160" y="582"/>
                        <a:pt x="166" y="582"/>
                      </a:cubicBezTo>
                      <a:cubicBezTo>
                        <a:pt x="172" y="582"/>
                        <a:pt x="172" y="585"/>
                        <a:pt x="172" y="570"/>
                      </a:cubicBezTo>
                      <a:cubicBezTo>
                        <a:pt x="172" y="555"/>
                        <a:pt x="184" y="497"/>
                        <a:pt x="190" y="474"/>
                      </a:cubicBezTo>
                      <a:cubicBezTo>
                        <a:pt x="195" y="452"/>
                        <a:pt x="195" y="416"/>
                        <a:pt x="195" y="416"/>
                      </a:cubicBezTo>
                      <a:cubicBezTo>
                        <a:pt x="195" y="416"/>
                        <a:pt x="199" y="416"/>
                        <a:pt x="206" y="414"/>
                      </a:cubicBezTo>
                      <a:cubicBezTo>
                        <a:pt x="214" y="413"/>
                        <a:pt x="208" y="399"/>
                        <a:pt x="199" y="371"/>
                      </a:cubicBezTo>
                      <a:cubicBezTo>
                        <a:pt x="189" y="344"/>
                        <a:pt x="192" y="313"/>
                        <a:pt x="192" y="313"/>
                      </a:cubicBezTo>
                      <a:cubicBezTo>
                        <a:pt x="192" y="313"/>
                        <a:pt x="208" y="311"/>
                        <a:pt x="215" y="296"/>
                      </a:cubicBezTo>
                      <a:close/>
                      <a:moveTo>
                        <a:pt x="73" y="279"/>
                      </a:moveTo>
                      <a:cubicBezTo>
                        <a:pt x="73" y="286"/>
                        <a:pt x="71" y="292"/>
                        <a:pt x="71" y="292"/>
                      </a:cubicBezTo>
                      <a:cubicBezTo>
                        <a:pt x="71" y="292"/>
                        <a:pt x="67" y="292"/>
                        <a:pt x="63" y="289"/>
                      </a:cubicBezTo>
                      <a:cubicBezTo>
                        <a:pt x="65" y="285"/>
                        <a:pt x="65" y="271"/>
                        <a:pt x="65" y="271"/>
                      </a:cubicBezTo>
                      <a:cubicBezTo>
                        <a:pt x="73" y="269"/>
                        <a:pt x="73" y="269"/>
                        <a:pt x="73" y="269"/>
                      </a:cubicBezTo>
                      <a:cubicBezTo>
                        <a:pt x="73" y="269"/>
                        <a:pt x="73" y="272"/>
                        <a:pt x="73" y="279"/>
                      </a:cubicBezTo>
                      <a:close/>
                      <a:moveTo>
                        <a:pt x="110" y="621"/>
                      </a:moveTo>
                      <a:cubicBezTo>
                        <a:pt x="109" y="625"/>
                        <a:pt x="108" y="631"/>
                        <a:pt x="107" y="637"/>
                      </a:cubicBezTo>
                      <a:cubicBezTo>
                        <a:pt x="107" y="642"/>
                        <a:pt x="107" y="646"/>
                        <a:pt x="107" y="646"/>
                      </a:cubicBezTo>
                      <a:cubicBezTo>
                        <a:pt x="107" y="646"/>
                        <a:pt x="106" y="638"/>
                        <a:pt x="106" y="632"/>
                      </a:cubicBezTo>
                      <a:cubicBezTo>
                        <a:pt x="106" y="626"/>
                        <a:pt x="102" y="620"/>
                        <a:pt x="104" y="612"/>
                      </a:cubicBezTo>
                      <a:cubicBezTo>
                        <a:pt x="105" y="608"/>
                        <a:pt x="106" y="602"/>
                        <a:pt x="107" y="596"/>
                      </a:cubicBezTo>
                      <a:cubicBezTo>
                        <a:pt x="109" y="588"/>
                        <a:pt x="110" y="580"/>
                        <a:pt x="110" y="580"/>
                      </a:cubicBezTo>
                      <a:cubicBezTo>
                        <a:pt x="110" y="601"/>
                        <a:pt x="112" y="615"/>
                        <a:pt x="110" y="621"/>
                      </a:cubicBezTo>
                      <a:close/>
                      <a:moveTo>
                        <a:pt x="116" y="225"/>
                      </a:moveTo>
                      <a:cubicBezTo>
                        <a:pt x="115" y="231"/>
                        <a:pt x="108" y="214"/>
                        <a:pt x="103" y="195"/>
                      </a:cubicBezTo>
                      <a:cubicBezTo>
                        <a:pt x="99" y="176"/>
                        <a:pt x="91" y="148"/>
                        <a:pt x="91" y="130"/>
                      </a:cubicBezTo>
                      <a:cubicBezTo>
                        <a:pt x="91" y="130"/>
                        <a:pt x="105" y="142"/>
                        <a:pt x="105" y="151"/>
                      </a:cubicBezTo>
                      <a:cubicBezTo>
                        <a:pt x="105" y="161"/>
                        <a:pt x="112" y="191"/>
                        <a:pt x="115" y="200"/>
                      </a:cubicBezTo>
                      <a:cubicBezTo>
                        <a:pt x="117" y="209"/>
                        <a:pt x="119" y="189"/>
                        <a:pt x="124" y="180"/>
                      </a:cubicBezTo>
                      <a:cubicBezTo>
                        <a:pt x="129" y="171"/>
                        <a:pt x="131" y="163"/>
                        <a:pt x="128" y="156"/>
                      </a:cubicBezTo>
                      <a:cubicBezTo>
                        <a:pt x="125" y="149"/>
                        <a:pt x="136" y="146"/>
                        <a:pt x="143" y="128"/>
                      </a:cubicBezTo>
                      <a:cubicBezTo>
                        <a:pt x="144" y="135"/>
                        <a:pt x="144" y="140"/>
                        <a:pt x="143" y="147"/>
                      </a:cubicBezTo>
                      <a:cubicBezTo>
                        <a:pt x="143" y="153"/>
                        <a:pt x="132" y="186"/>
                        <a:pt x="129" y="192"/>
                      </a:cubicBezTo>
                      <a:cubicBezTo>
                        <a:pt x="125" y="199"/>
                        <a:pt x="117" y="219"/>
                        <a:pt x="116" y="225"/>
                      </a:cubicBezTo>
                      <a:close/>
                      <a:moveTo>
                        <a:pt x="149" y="333"/>
                      </a:moveTo>
                      <a:cubicBezTo>
                        <a:pt x="149" y="333"/>
                        <a:pt x="138" y="338"/>
                        <a:pt x="138" y="333"/>
                      </a:cubicBezTo>
                      <a:cubicBezTo>
                        <a:pt x="139" y="329"/>
                        <a:pt x="141" y="315"/>
                        <a:pt x="141" y="315"/>
                      </a:cubicBezTo>
                      <a:cubicBezTo>
                        <a:pt x="149" y="315"/>
                        <a:pt x="149" y="315"/>
                        <a:pt x="149" y="315"/>
                      </a:cubicBezTo>
                      <a:lnTo>
                        <a:pt x="149" y="33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3"/>
                <p:cNvSpPr>
                  <a:spLocks noEditPoints="1"/>
                </p:cNvSpPr>
                <p:nvPr/>
              </p:nvSpPr>
              <p:spPr bwMode="auto">
                <a:xfrm>
                  <a:off x="4508685" y="3399108"/>
                  <a:ext cx="781496" cy="3076975"/>
                </a:xfrm>
                <a:custGeom>
                  <a:avLst/>
                  <a:gdLst>
                    <a:gd name="T0" fmla="*/ 280 w 287"/>
                    <a:gd name="T1" fmla="*/ 271 h 1160"/>
                    <a:gd name="T2" fmla="*/ 247 w 287"/>
                    <a:gd name="T3" fmla="*/ 188 h 1160"/>
                    <a:gd name="T4" fmla="*/ 213 w 287"/>
                    <a:gd name="T5" fmla="*/ 135 h 1160"/>
                    <a:gd name="T6" fmla="*/ 181 w 287"/>
                    <a:gd name="T7" fmla="*/ 23 h 1160"/>
                    <a:gd name="T8" fmla="*/ 82 w 287"/>
                    <a:gd name="T9" fmla="*/ 57 h 1160"/>
                    <a:gd name="T10" fmla="*/ 76 w 287"/>
                    <a:gd name="T11" fmla="*/ 189 h 1160"/>
                    <a:gd name="T12" fmla="*/ 40 w 287"/>
                    <a:gd name="T13" fmla="*/ 237 h 1160"/>
                    <a:gd name="T14" fmla="*/ 4 w 287"/>
                    <a:gd name="T15" fmla="*/ 366 h 1160"/>
                    <a:gd name="T16" fmla="*/ 7 w 287"/>
                    <a:gd name="T17" fmla="*/ 412 h 1160"/>
                    <a:gd name="T18" fmla="*/ 40 w 287"/>
                    <a:gd name="T19" fmla="*/ 467 h 1160"/>
                    <a:gd name="T20" fmla="*/ 35 w 287"/>
                    <a:gd name="T21" fmla="*/ 546 h 1160"/>
                    <a:gd name="T22" fmla="*/ 27 w 287"/>
                    <a:gd name="T23" fmla="*/ 759 h 1160"/>
                    <a:gd name="T24" fmla="*/ 47 w 287"/>
                    <a:gd name="T25" fmla="*/ 843 h 1160"/>
                    <a:gd name="T26" fmla="*/ 75 w 287"/>
                    <a:gd name="T27" fmla="*/ 1036 h 1160"/>
                    <a:gd name="T28" fmla="*/ 44 w 287"/>
                    <a:gd name="T29" fmla="*/ 1127 h 1160"/>
                    <a:gd name="T30" fmla="*/ 70 w 287"/>
                    <a:gd name="T31" fmla="*/ 1155 h 1160"/>
                    <a:gd name="T32" fmla="*/ 108 w 287"/>
                    <a:gd name="T33" fmla="*/ 1107 h 1160"/>
                    <a:gd name="T34" fmla="*/ 107 w 287"/>
                    <a:gd name="T35" fmla="*/ 1141 h 1160"/>
                    <a:gd name="T36" fmla="*/ 119 w 287"/>
                    <a:gd name="T37" fmla="*/ 1132 h 1160"/>
                    <a:gd name="T38" fmla="*/ 117 w 287"/>
                    <a:gd name="T39" fmla="*/ 1050 h 1160"/>
                    <a:gd name="T40" fmla="*/ 115 w 287"/>
                    <a:gd name="T41" fmla="*/ 885 h 1160"/>
                    <a:gd name="T42" fmla="*/ 167 w 287"/>
                    <a:gd name="T43" fmla="*/ 851 h 1160"/>
                    <a:gd name="T44" fmla="*/ 169 w 287"/>
                    <a:gd name="T45" fmla="*/ 977 h 1160"/>
                    <a:gd name="T46" fmla="*/ 154 w 287"/>
                    <a:gd name="T47" fmla="*/ 1096 h 1160"/>
                    <a:gd name="T48" fmla="*/ 148 w 287"/>
                    <a:gd name="T49" fmla="*/ 1159 h 1160"/>
                    <a:gd name="T50" fmla="*/ 205 w 287"/>
                    <a:gd name="T51" fmla="*/ 1104 h 1160"/>
                    <a:gd name="T52" fmla="*/ 202 w 287"/>
                    <a:gd name="T53" fmla="*/ 1043 h 1160"/>
                    <a:gd name="T54" fmla="*/ 234 w 287"/>
                    <a:gd name="T55" fmla="*/ 852 h 1160"/>
                    <a:gd name="T56" fmla="*/ 251 w 287"/>
                    <a:gd name="T57" fmla="*/ 721 h 1160"/>
                    <a:gd name="T58" fmla="*/ 265 w 287"/>
                    <a:gd name="T59" fmla="*/ 535 h 1160"/>
                    <a:gd name="T60" fmla="*/ 258 w 287"/>
                    <a:gd name="T61" fmla="*/ 449 h 1160"/>
                    <a:gd name="T62" fmla="*/ 244 w 287"/>
                    <a:gd name="T63" fmla="*/ 388 h 1160"/>
                    <a:gd name="T64" fmla="*/ 102 w 287"/>
                    <a:gd name="T65" fmla="*/ 452 h 1160"/>
                    <a:gd name="T66" fmla="*/ 114 w 287"/>
                    <a:gd name="T67" fmla="*/ 452 h 1160"/>
                    <a:gd name="T68" fmla="*/ 168 w 287"/>
                    <a:gd name="T69" fmla="*/ 213 h 1160"/>
                    <a:gd name="T70" fmla="*/ 117 w 287"/>
                    <a:gd name="T71" fmla="*/ 344 h 1160"/>
                    <a:gd name="T72" fmla="*/ 114 w 287"/>
                    <a:gd name="T73" fmla="*/ 257 h 1160"/>
                    <a:gd name="T74" fmla="*/ 102 w 287"/>
                    <a:gd name="T75" fmla="*/ 205 h 1160"/>
                    <a:gd name="T76" fmla="*/ 134 w 287"/>
                    <a:gd name="T77" fmla="*/ 223 h 1160"/>
                    <a:gd name="T78" fmla="*/ 152 w 287"/>
                    <a:gd name="T79" fmla="*/ 222 h 1160"/>
                    <a:gd name="T80" fmla="*/ 159 w 287"/>
                    <a:gd name="T81" fmla="*/ 184 h 1160"/>
                    <a:gd name="T82" fmla="*/ 189 w 287"/>
                    <a:gd name="T83" fmla="*/ 176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7" h="1160">
                      <a:moveTo>
                        <a:pt x="257" y="366"/>
                      </a:moveTo>
                      <a:cubicBezTo>
                        <a:pt x="258" y="353"/>
                        <a:pt x="279" y="285"/>
                        <a:pt x="280" y="271"/>
                      </a:cubicBezTo>
                      <a:cubicBezTo>
                        <a:pt x="281" y="257"/>
                        <a:pt x="287" y="214"/>
                        <a:pt x="282" y="199"/>
                      </a:cubicBezTo>
                      <a:cubicBezTo>
                        <a:pt x="277" y="183"/>
                        <a:pt x="247" y="188"/>
                        <a:pt x="247" y="188"/>
                      </a:cubicBezTo>
                      <a:cubicBezTo>
                        <a:pt x="247" y="188"/>
                        <a:pt x="240" y="172"/>
                        <a:pt x="226" y="168"/>
                      </a:cubicBezTo>
                      <a:cubicBezTo>
                        <a:pt x="211" y="164"/>
                        <a:pt x="229" y="145"/>
                        <a:pt x="213" y="135"/>
                      </a:cubicBezTo>
                      <a:cubicBezTo>
                        <a:pt x="203" y="128"/>
                        <a:pt x="206" y="92"/>
                        <a:pt x="202" y="78"/>
                      </a:cubicBezTo>
                      <a:cubicBezTo>
                        <a:pt x="199" y="64"/>
                        <a:pt x="190" y="35"/>
                        <a:pt x="181" y="23"/>
                      </a:cubicBezTo>
                      <a:cubicBezTo>
                        <a:pt x="171" y="10"/>
                        <a:pt x="152" y="17"/>
                        <a:pt x="152" y="17"/>
                      </a:cubicBezTo>
                      <a:cubicBezTo>
                        <a:pt x="108" y="0"/>
                        <a:pt x="86" y="37"/>
                        <a:pt x="82" y="57"/>
                      </a:cubicBezTo>
                      <a:cubicBezTo>
                        <a:pt x="79" y="77"/>
                        <a:pt x="89" y="114"/>
                        <a:pt x="77" y="140"/>
                      </a:cubicBezTo>
                      <a:cubicBezTo>
                        <a:pt x="66" y="165"/>
                        <a:pt x="91" y="174"/>
                        <a:pt x="76" y="189"/>
                      </a:cubicBezTo>
                      <a:cubicBezTo>
                        <a:pt x="60" y="203"/>
                        <a:pt x="74" y="208"/>
                        <a:pt x="59" y="215"/>
                      </a:cubicBezTo>
                      <a:cubicBezTo>
                        <a:pt x="45" y="221"/>
                        <a:pt x="40" y="224"/>
                        <a:pt x="40" y="237"/>
                      </a:cubicBezTo>
                      <a:cubicBezTo>
                        <a:pt x="40" y="250"/>
                        <a:pt x="28" y="284"/>
                        <a:pt x="22" y="314"/>
                      </a:cubicBezTo>
                      <a:cubicBezTo>
                        <a:pt x="15" y="344"/>
                        <a:pt x="8" y="355"/>
                        <a:pt x="4" y="366"/>
                      </a:cubicBezTo>
                      <a:cubicBezTo>
                        <a:pt x="0" y="378"/>
                        <a:pt x="2" y="382"/>
                        <a:pt x="4" y="388"/>
                      </a:cubicBezTo>
                      <a:cubicBezTo>
                        <a:pt x="6" y="393"/>
                        <a:pt x="7" y="394"/>
                        <a:pt x="7" y="412"/>
                      </a:cubicBezTo>
                      <a:cubicBezTo>
                        <a:pt x="7" y="431"/>
                        <a:pt x="38" y="434"/>
                        <a:pt x="38" y="434"/>
                      </a:cubicBezTo>
                      <a:cubicBezTo>
                        <a:pt x="38" y="434"/>
                        <a:pt x="40" y="451"/>
                        <a:pt x="40" y="467"/>
                      </a:cubicBezTo>
                      <a:cubicBezTo>
                        <a:pt x="40" y="482"/>
                        <a:pt x="30" y="526"/>
                        <a:pt x="28" y="538"/>
                      </a:cubicBezTo>
                      <a:cubicBezTo>
                        <a:pt x="26" y="550"/>
                        <a:pt x="35" y="546"/>
                        <a:pt x="35" y="546"/>
                      </a:cubicBezTo>
                      <a:cubicBezTo>
                        <a:pt x="35" y="546"/>
                        <a:pt x="35" y="559"/>
                        <a:pt x="33" y="578"/>
                      </a:cubicBezTo>
                      <a:cubicBezTo>
                        <a:pt x="30" y="597"/>
                        <a:pt x="27" y="724"/>
                        <a:pt x="27" y="759"/>
                      </a:cubicBezTo>
                      <a:cubicBezTo>
                        <a:pt x="27" y="794"/>
                        <a:pt x="23" y="842"/>
                        <a:pt x="27" y="842"/>
                      </a:cubicBezTo>
                      <a:cubicBezTo>
                        <a:pt x="32" y="842"/>
                        <a:pt x="47" y="843"/>
                        <a:pt x="47" y="843"/>
                      </a:cubicBezTo>
                      <a:cubicBezTo>
                        <a:pt x="47" y="843"/>
                        <a:pt x="45" y="866"/>
                        <a:pt x="46" y="895"/>
                      </a:cubicBezTo>
                      <a:cubicBezTo>
                        <a:pt x="47" y="923"/>
                        <a:pt x="70" y="1014"/>
                        <a:pt x="75" y="1036"/>
                      </a:cubicBezTo>
                      <a:cubicBezTo>
                        <a:pt x="79" y="1059"/>
                        <a:pt x="78" y="1079"/>
                        <a:pt x="70" y="1091"/>
                      </a:cubicBezTo>
                      <a:cubicBezTo>
                        <a:pt x="63" y="1103"/>
                        <a:pt x="57" y="1118"/>
                        <a:pt x="44" y="1127"/>
                      </a:cubicBezTo>
                      <a:cubicBezTo>
                        <a:pt x="31" y="1137"/>
                        <a:pt x="26" y="1141"/>
                        <a:pt x="28" y="1150"/>
                      </a:cubicBezTo>
                      <a:cubicBezTo>
                        <a:pt x="30" y="1158"/>
                        <a:pt x="46" y="1156"/>
                        <a:pt x="70" y="1155"/>
                      </a:cubicBezTo>
                      <a:cubicBezTo>
                        <a:pt x="94" y="1154"/>
                        <a:pt x="91" y="1139"/>
                        <a:pt x="94" y="1132"/>
                      </a:cubicBezTo>
                      <a:cubicBezTo>
                        <a:pt x="97" y="1125"/>
                        <a:pt x="108" y="1107"/>
                        <a:pt x="108" y="1107"/>
                      </a:cubicBezTo>
                      <a:cubicBezTo>
                        <a:pt x="108" y="1107"/>
                        <a:pt x="111" y="1110"/>
                        <a:pt x="111" y="1118"/>
                      </a:cubicBezTo>
                      <a:cubicBezTo>
                        <a:pt x="111" y="1127"/>
                        <a:pt x="107" y="1141"/>
                        <a:pt x="107" y="1141"/>
                      </a:cubicBezTo>
                      <a:cubicBezTo>
                        <a:pt x="117" y="1141"/>
                        <a:pt x="117" y="1141"/>
                        <a:pt x="117" y="1141"/>
                      </a:cubicBezTo>
                      <a:cubicBezTo>
                        <a:pt x="117" y="1141"/>
                        <a:pt x="120" y="1140"/>
                        <a:pt x="119" y="1132"/>
                      </a:cubicBezTo>
                      <a:cubicBezTo>
                        <a:pt x="118" y="1124"/>
                        <a:pt x="123" y="1106"/>
                        <a:pt x="127" y="1091"/>
                      </a:cubicBezTo>
                      <a:cubicBezTo>
                        <a:pt x="132" y="1075"/>
                        <a:pt x="123" y="1057"/>
                        <a:pt x="117" y="1050"/>
                      </a:cubicBezTo>
                      <a:cubicBezTo>
                        <a:pt x="112" y="1044"/>
                        <a:pt x="114" y="1009"/>
                        <a:pt x="115" y="974"/>
                      </a:cubicBezTo>
                      <a:cubicBezTo>
                        <a:pt x="117" y="939"/>
                        <a:pt x="119" y="901"/>
                        <a:pt x="115" y="885"/>
                      </a:cubicBezTo>
                      <a:cubicBezTo>
                        <a:pt x="112" y="868"/>
                        <a:pt x="107" y="846"/>
                        <a:pt x="107" y="846"/>
                      </a:cubicBezTo>
                      <a:cubicBezTo>
                        <a:pt x="167" y="851"/>
                        <a:pt x="167" y="851"/>
                        <a:pt x="167" y="851"/>
                      </a:cubicBezTo>
                      <a:cubicBezTo>
                        <a:pt x="167" y="851"/>
                        <a:pt x="169" y="863"/>
                        <a:pt x="169" y="889"/>
                      </a:cubicBezTo>
                      <a:cubicBezTo>
                        <a:pt x="169" y="916"/>
                        <a:pt x="169" y="934"/>
                        <a:pt x="169" y="977"/>
                      </a:cubicBezTo>
                      <a:cubicBezTo>
                        <a:pt x="169" y="1019"/>
                        <a:pt x="165" y="1035"/>
                        <a:pt x="160" y="1051"/>
                      </a:cubicBezTo>
                      <a:cubicBezTo>
                        <a:pt x="156" y="1068"/>
                        <a:pt x="159" y="1080"/>
                        <a:pt x="154" y="1096"/>
                      </a:cubicBezTo>
                      <a:cubicBezTo>
                        <a:pt x="149" y="1113"/>
                        <a:pt x="140" y="1125"/>
                        <a:pt x="135" y="1134"/>
                      </a:cubicBezTo>
                      <a:cubicBezTo>
                        <a:pt x="129" y="1143"/>
                        <a:pt x="127" y="1158"/>
                        <a:pt x="148" y="1159"/>
                      </a:cubicBezTo>
                      <a:cubicBezTo>
                        <a:pt x="170" y="1160"/>
                        <a:pt x="196" y="1150"/>
                        <a:pt x="196" y="1140"/>
                      </a:cubicBezTo>
                      <a:cubicBezTo>
                        <a:pt x="196" y="1131"/>
                        <a:pt x="198" y="1119"/>
                        <a:pt x="205" y="1104"/>
                      </a:cubicBezTo>
                      <a:cubicBezTo>
                        <a:pt x="213" y="1088"/>
                        <a:pt x="206" y="1075"/>
                        <a:pt x="204" y="1069"/>
                      </a:cubicBezTo>
                      <a:cubicBezTo>
                        <a:pt x="201" y="1062"/>
                        <a:pt x="202" y="1055"/>
                        <a:pt x="202" y="1043"/>
                      </a:cubicBezTo>
                      <a:cubicBezTo>
                        <a:pt x="202" y="1031"/>
                        <a:pt x="213" y="991"/>
                        <a:pt x="225" y="947"/>
                      </a:cubicBezTo>
                      <a:cubicBezTo>
                        <a:pt x="237" y="903"/>
                        <a:pt x="234" y="852"/>
                        <a:pt x="234" y="852"/>
                      </a:cubicBezTo>
                      <a:cubicBezTo>
                        <a:pt x="243" y="852"/>
                        <a:pt x="243" y="852"/>
                        <a:pt x="243" y="852"/>
                      </a:cubicBezTo>
                      <a:cubicBezTo>
                        <a:pt x="243" y="852"/>
                        <a:pt x="244" y="787"/>
                        <a:pt x="251" y="721"/>
                      </a:cubicBezTo>
                      <a:cubicBezTo>
                        <a:pt x="258" y="654"/>
                        <a:pt x="248" y="585"/>
                        <a:pt x="248" y="566"/>
                      </a:cubicBezTo>
                      <a:cubicBezTo>
                        <a:pt x="248" y="547"/>
                        <a:pt x="255" y="539"/>
                        <a:pt x="265" y="535"/>
                      </a:cubicBezTo>
                      <a:cubicBezTo>
                        <a:pt x="276" y="530"/>
                        <a:pt x="277" y="528"/>
                        <a:pt x="272" y="510"/>
                      </a:cubicBezTo>
                      <a:cubicBezTo>
                        <a:pt x="266" y="492"/>
                        <a:pt x="258" y="449"/>
                        <a:pt x="258" y="449"/>
                      </a:cubicBezTo>
                      <a:cubicBezTo>
                        <a:pt x="258" y="449"/>
                        <a:pt x="257" y="443"/>
                        <a:pt x="251" y="424"/>
                      </a:cubicBezTo>
                      <a:cubicBezTo>
                        <a:pt x="244" y="406"/>
                        <a:pt x="244" y="388"/>
                        <a:pt x="244" y="388"/>
                      </a:cubicBezTo>
                      <a:cubicBezTo>
                        <a:pt x="244" y="388"/>
                        <a:pt x="256" y="378"/>
                        <a:pt x="257" y="366"/>
                      </a:cubicBezTo>
                      <a:close/>
                      <a:moveTo>
                        <a:pt x="102" y="452"/>
                      </a:moveTo>
                      <a:cubicBezTo>
                        <a:pt x="110" y="434"/>
                        <a:pt x="110" y="434"/>
                        <a:pt x="110" y="434"/>
                      </a:cubicBezTo>
                      <a:cubicBezTo>
                        <a:pt x="114" y="452"/>
                        <a:pt x="114" y="452"/>
                        <a:pt x="114" y="452"/>
                      </a:cubicBezTo>
                      <a:lnTo>
                        <a:pt x="102" y="452"/>
                      </a:lnTo>
                      <a:close/>
                      <a:moveTo>
                        <a:pt x="168" y="213"/>
                      </a:moveTo>
                      <a:cubicBezTo>
                        <a:pt x="158" y="230"/>
                        <a:pt x="141" y="260"/>
                        <a:pt x="135" y="285"/>
                      </a:cubicBezTo>
                      <a:cubicBezTo>
                        <a:pt x="128" y="309"/>
                        <a:pt x="117" y="344"/>
                        <a:pt x="117" y="344"/>
                      </a:cubicBezTo>
                      <a:cubicBezTo>
                        <a:pt x="117" y="344"/>
                        <a:pt x="116" y="338"/>
                        <a:pt x="115" y="329"/>
                      </a:cubicBezTo>
                      <a:cubicBezTo>
                        <a:pt x="114" y="320"/>
                        <a:pt x="114" y="277"/>
                        <a:pt x="114" y="257"/>
                      </a:cubicBezTo>
                      <a:cubicBezTo>
                        <a:pt x="114" y="237"/>
                        <a:pt x="115" y="220"/>
                        <a:pt x="112" y="219"/>
                      </a:cubicBezTo>
                      <a:cubicBezTo>
                        <a:pt x="108" y="217"/>
                        <a:pt x="102" y="205"/>
                        <a:pt x="102" y="205"/>
                      </a:cubicBezTo>
                      <a:cubicBezTo>
                        <a:pt x="124" y="175"/>
                        <a:pt x="124" y="175"/>
                        <a:pt x="124" y="175"/>
                      </a:cubicBezTo>
                      <a:cubicBezTo>
                        <a:pt x="117" y="218"/>
                        <a:pt x="129" y="210"/>
                        <a:pt x="134" y="223"/>
                      </a:cubicBezTo>
                      <a:cubicBezTo>
                        <a:pt x="138" y="236"/>
                        <a:pt x="133" y="269"/>
                        <a:pt x="136" y="253"/>
                      </a:cubicBezTo>
                      <a:cubicBezTo>
                        <a:pt x="138" y="238"/>
                        <a:pt x="146" y="237"/>
                        <a:pt x="152" y="222"/>
                      </a:cubicBezTo>
                      <a:cubicBezTo>
                        <a:pt x="159" y="207"/>
                        <a:pt x="139" y="196"/>
                        <a:pt x="139" y="196"/>
                      </a:cubicBezTo>
                      <a:cubicBezTo>
                        <a:pt x="139" y="196"/>
                        <a:pt x="150" y="192"/>
                        <a:pt x="159" y="184"/>
                      </a:cubicBezTo>
                      <a:cubicBezTo>
                        <a:pt x="169" y="175"/>
                        <a:pt x="182" y="164"/>
                        <a:pt x="182" y="164"/>
                      </a:cubicBezTo>
                      <a:cubicBezTo>
                        <a:pt x="189" y="176"/>
                        <a:pt x="189" y="176"/>
                        <a:pt x="189" y="176"/>
                      </a:cubicBezTo>
                      <a:cubicBezTo>
                        <a:pt x="189" y="176"/>
                        <a:pt x="178" y="196"/>
                        <a:pt x="168" y="213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5"/>
                <p:cNvSpPr>
                  <a:spLocks noEditPoints="1"/>
                </p:cNvSpPr>
                <p:nvPr/>
              </p:nvSpPr>
              <p:spPr bwMode="auto">
                <a:xfrm>
                  <a:off x="8171419" y="3445715"/>
                  <a:ext cx="1018002" cy="3152493"/>
                </a:xfrm>
                <a:custGeom>
                  <a:avLst/>
                  <a:gdLst>
                    <a:gd name="T0" fmla="*/ 412 w 463"/>
                    <a:gd name="T1" fmla="*/ 379 h 1470"/>
                    <a:gd name="T2" fmla="*/ 323 w 463"/>
                    <a:gd name="T3" fmla="*/ 262 h 1470"/>
                    <a:gd name="T4" fmla="*/ 285 w 463"/>
                    <a:gd name="T5" fmla="*/ 285 h 1470"/>
                    <a:gd name="T6" fmla="*/ 267 w 463"/>
                    <a:gd name="T7" fmla="*/ 261 h 1470"/>
                    <a:gd name="T8" fmla="*/ 184 w 463"/>
                    <a:gd name="T9" fmla="*/ 204 h 1470"/>
                    <a:gd name="T10" fmla="*/ 217 w 463"/>
                    <a:gd name="T11" fmla="*/ 229 h 1470"/>
                    <a:gd name="T12" fmla="*/ 275 w 463"/>
                    <a:gd name="T13" fmla="*/ 231 h 1470"/>
                    <a:gd name="T14" fmla="*/ 275 w 463"/>
                    <a:gd name="T15" fmla="*/ 231 h 1470"/>
                    <a:gd name="T16" fmla="*/ 280 w 463"/>
                    <a:gd name="T17" fmla="*/ 213 h 1470"/>
                    <a:gd name="T18" fmla="*/ 313 w 463"/>
                    <a:gd name="T19" fmla="*/ 121 h 1470"/>
                    <a:gd name="T20" fmla="*/ 312 w 463"/>
                    <a:gd name="T21" fmla="*/ 65 h 1470"/>
                    <a:gd name="T22" fmla="*/ 194 w 463"/>
                    <a:gd name="T23" fmla="*/ 42 h 1470"/>
                    <a:gd name="T24" fmla="*/ 186 w 463"/>
                    <a:gd name="T25" fmla="*/ 51 h 1470"/>
                    <a:gd name="T26" fmla="*/ 175 w 463"/>
                    <a:gd name="T27" fmla="*/ 119 h 1470"/>
                    <a:gd name="T28" fmla="*/ 178 w 463"/>
                    <a:gd name="T29" fmla="*/ 165 h 1470"/>
                    <a:gd name="T30" fmla="*/ 181 w 463"/>
                    <a:gd name="T31" fmla="*/ 201 h 1470"/>
                    <a:gd name="T32" fmla="*/ 175 w 463"/>
                    <a:gd name="T33" fmla="*/ 217 h 1470"/>
                    <a:gd name="T34" fmla="*/ 79 w 463"/>
                    <a:gd name="T35" fmla="*/ 333 h 1470"/>
                    <a:gd name="T36" fmla="*/ 104 w 463"/>
                    <a:gd name="T37" fmla="*/ 477 h 1470"/>
                    <a:gd name="T38" fmla="*/ 99 w 463"/>
                    <a:gd name="T39" fmla="*/ 610 h 1470"/>
                    <a:gd name="T40" fmla="*/ 85 w 463"/>
                    <a:gd name="T41" fmla="*/ 763 h 1470"/>
                    <a:gd name="T42" fmla="*/ 69 w 463"/>
                    <a:gd name="T43" fmla="*/ 975 h 1470"/>
                    <a:gd name="T44" fmla="*/ 8 w 463"/>
                    <a:gd name="T45" fmla="*/ 1383 h 1470"/>
                    <a:gd name="T46" fmla="*/ 11 w 463"/>
                    <a:gd name="T47" fmla="*/ 1423 h 1470"/>
                    <a:gd name="T48" fmla="*/ 108 w 463"/>
                    <a:gd name="T49" fmla="*/ 1468 h 1470"/>
                    <a:gd name="T50" fmla="*/ 96 w 463"/>
                    <a:gd name="T51" fmla="*/ 1398 h 1470"/>
                    <a:gd name="T52" fmla="*/ 153 w 463"/>
                    <a:gd name="T53" fmla="*/ 1231 h 1470"/>
                    <a:gd name="T54" fmla="*/ 220 w 463"/>
                    <a:gd name="T55" fmla="*/ 1100 h 1470"/>
                    <a:gd name="T56" fmla="*/ 215 w 463"/>
                    <a:gd name="T57" fmla="*/ 1363 h 1470"/>
                    <a:gd name="T58" fmla="*/ 242 w 463"/>
                    <a:gd name="T59" fmla="*/ 1391 h 1470"/>
                    <a:gd name="T60" fmla="*/ 297 w 463"/>
                    <a:gd name="T61" fmla="*/ 1388 h 1470"/>
                    <a:gd name="T62" fmla="*/ 429 w 463"/>
                    <a:gd name="T63" fmla="*/ 1397 h 1470"/>
                    <a:gd name="T64" fmla="*/ 342 w 463"/>
                    <a:gd name="T65" fmla="*/ 1344 h 1470"/>
                    <a:gd name="T66" fmla="*/ 316 w 463"/>
                    <a:gd name="T67" fmla="*/ 1300 h 1470"/>
                    <a:gd name="T68" fmla="*/ 337 w 463"/>
                    <a:gd name="T69" fmla="*/ 1080 h 1470"/>
                    <a:gd name="T70" fmla="*/ 376 w 463"/>
                    <a:gd name="T71" fmla="*/ 792 h 1470"/>
                    <a:gd name="T72" fmla="*/ 388 w 463"/>
                    <a:gd name="T73" fmla="*/ 747 h 1470"/>
                    <a:gd name="T74" fmla="*/ 359 w 463"/>
                    <a:gd name="T75" fmla="*/ 534 h 1470"/>
                    <a:gd name="T76" fmla="*/ 385 w 463"/>
                    <a:gd name="T77" fmla="*/ 500 h 1470"/>
                    <a:gd name="T78" fmla="*/ 454 w 463"/>
                    <a:gd name="T79" fmla="*/ 422 h 1470"/>
                    <a:gd name="T80" fmla="*/ 330 w 463"/>
                    <a:gd name="T81" fmla="*/ 437 h 1470"/>
                    <a:gd name="T82" fmla="*/ 327 w 463"/>
                    <a:gd name="T83" fmla="*/ 411 h 1470"/>
                    <a:gd name="T84" fmla="*/ 311 w 463"/>
                    <a:gd name="T85" fmla="*/ 458 h 1470"/>
                    <a:gd name="T86" fmla="*/ 353 w 463"/>
                    <a:gd name="T87" fmla="*/ 483 h 1470"/>
                    <a:gd name="T88" fmla="*/ 350 w 463"/>
                    <a:gd name="T89" fmla="*/ 540 h 1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3" h="1470">
                      <a:moveTo>
                        <a:pt x="454" y="422"/>
                      </a:moveTo>
                      <a:cubicBezTo>
                        <a:pt x="448" y="394"/>
                        <a:pt x="430" y="395"/>
                        <a:pt x="412" y="379"/>
                      </a:cubicBezTo>
                      <a:cubicBezTo>
                        <a:pt x="395" y="363"/>
                        <a:pt x="381" y="350"/>
                        <a:pt x="379" y="321"/>
                      </a:cubicBezTo>
                      <a:cubicBezTo>
                        <a:pt x="376" y="291"/>
                        <a:pt x="344" y="267"/>
                        <a:pt x="323" y="262"/>
                      </a:cubicBezTo>
                      <a:cubicBezTo>
                        <a:pt x="304" y="258"/>
                        <a:pt x="286" y="248"/>
                        <a:pt x="281" y="246"/>
                      </a:cubicBezTo>
                      <a:cubicBezTo>
                        <a:pt x="280" y="254"/>
                        <a:pt x="283" y="272"/>
                        <a:pt x="285" y="285"/>
                      </a:cubicBezTo>
                      <a:cubicBezTo>
                        <a:pt x="284" y="286"/>
                        <a:pt x="282" y="284"/>
                        <a:pt x="281" y="281"/>
                      </a:cubicBezTo>
                      <a:cubicBezTo>
                        <a:pt x="274" y="266"/>
                        <a:pt x="272" y="258"/>
                        <a:pt x="267" y="261"/>
                      </a:cubicBezTo>
                      <a:cubicBezTo>
                        <a:pt x="263" y="263"/>
                        <a:pt x="260" y="273"/>
                        <a:pt x="257" y="282"/>
                      </a:cubicBezTo>
                      <a:cubicBezTo>
                        <a:pt x="241" y="262"/>
                        <a:pt x="203" y="221"/>
                        <a:pt x="184" y="204"/>
                      </a:cubicBezTo>
                      <a:cubicBezTo>
                        <a:pt x="185" y="202"/>
                        <a:pt x="187" y="200"/>
                        <a:pt x="189" y="199"/>
                      </a:cubicBezTo>
                      <a:cubicBezTo>
                        <a:pt x="194" y="208"/>
                        <a:pt x="205" y="223"/>
                        <a:pt x="217" y="229"/>
                      </a:cubicBezTo>
                      <a:cubicBezTo>
                        <a:pt x="232" y="237"/>
                        <a:pt x="266" y="257"/>
                        <a:pt x="266" y="257"/>
                      </a:cubicBezTo>
                      <a:cubicBezTo>
                        <a:pt x="266" y="257"/>
                        <a:pt x="273" y="241"/>
                        <a:pt x="275" y="231"/>
                      </a:cubicBezTo>
                      <a:cubicBezTo>
                        <a:pt x="275" y="230"/>
                        <a:pt x="275" y="230"/>
                        <a:pt x="275" y="230"/>
                      </a:cubicBezTo>
                      <a:cubicBezTo>
                        <a:pt x="275" y="231"/>
                        <a:pt x="275" y="231"/>
                        <a:pt x="275" y="231"/>
                      </a:cubicBezTo>
                      <a:cubicBezTo>
                        <a:pt x="275" y="230"/>
                        <a:pt x="275" y="228"/>
                        <a:pt x="275" y="227"/>
                      </a:cubicBezTo>
                      <a:cubicBezTo>
                        <a:pt x="275" y="220"/>
                        <a:pt x="273" y="215"/>
                        <a:pt x="280" y="213"/>
                      </a:cubicBezTo>
                      <a:cubicBezTo>
                        <a:pt x="288" y="211"/>
                        <a:pt x="299" y="185"/>
                        <a:pt x="302" y="169"/>
                      </a:cubicBezTo>
                      <a:cubicBezTo>
                        <a:pt x="306" y="153"/>
                        <a:pt x="306" y="139"/>
                        <a:pt x="313" y="121"/>
                      </a:cubicBezTo>
                      <a:cubicBezTo>
                        <a:pt x="321" y="104"/>
                        <a:pt x="320" y="87"/>
                        <a:pt x="312" y="65"/>
                      </a:cubicBezTo>
                      <a:cubicBezTo>
                        <a:pt x="312" y="65"/>
                        <a:pt x="312" y="65"/>
                        <a:pt x="312" y="65"/>
                      </a:cubicBezTo>
                      <a:cubicBezTo>
                        <a:pt x="300" y="14"/>
                        <a:pt x="277" y="28"/>
                        <a:pt x="277" y="28"/>
                      </a:cubicBezTo>
                      <a:cubicBezTo>
                        <a:pt x="246" y="0"/>
                        <a:pt x="210" y="26"/>
                        <a:pt x="194" y="42"/>
                      </a:cubicBezTo>
                      <a:cubicBezTo>
                        <a:pt x="194" y="42"/>
                        <a:pt x="194" y="42"/>
                        <a:pt x="193" y="42"/>
                      </a:cubicBezTo>
                      <a:cubicBezTo>
                        <a:pt x="190" y="44"/>
                        <a:pt x="188" y="47"/>
                        <a:pt x="186" y="51"/>
                      </a:cubicBezTo>
                      <a:cubicBezTo>
                        <a:pt x="186" y="51"/>
                        <a:pt x="186" y="51"/>
                        <a:pt x="186" y="51"/>
                      </a:cubicBezTo>
                      <a:cubicBezTo>
                        <a:pt x="171" y="73"/>
                        <a:pt x="175" y="119"/>
                        <a:pt x="175" y="119"/>
                      </a:cubicBezTo>
                      <a:cubicBezTo>
                        <a:pt x="175" y="119"/>
                        <a:pt x="173" y="120"/>
                        <a:pt x="171" y="131"/>
                      </a:cubicBezTo>
                      <a:cubicBezTo>
                        <a:pt x="170" y="142"/>
                        <a:pt x="175" y="159"/>
                        <a:pt x="178" y="165"/>
                      </a:cubicBezTo>
                      <a:cubicBezTo>
                        <a:pt x="180" y="171"/>
                        <a:pt x="185" y="172"/>
                        <a:pt x="186" y="177"/>
                      </a:cubicBezTo>
                      <a:cubicBezTo>
                        <a:pt x="186" y="177"/>
                        <a:pt x="184" y="189"/>
                        <a:pt x="181" y="201"/>
                      </a:cubicBezTo>
                      <a:cubicBezTo>
                        <a:pt x="181" y="201"/>
                        <a:pt x="181" y="201"/>
                        <a:pt x="180" y="201"/>
                      </a:cubicBezTo>
                      <a:cubicBezTo>
                        <a:pt x="179" y="203"/>
                        <a:pt x="181" y="206"/>
                        <a:pt x="175" y="217"/>
                      </a:cubicBezTo>
                      <a:cubicBezTo>
                        <a:pt x="166" y="231"/>
                        <a:pt x="153" y="236"/>
                        <a:pt x="121" y="253"/>
                      </a:cubicBezTo>
                      <a:cubicBezTo>
                        <a:pt x="90" y="269"/>
                        <a:pt x="82" y="302"/>
                        <a:pt x="79" y="333"/>
                      </a:cubicBezTo>
                      <a:cubicBezTo>
                        <a:pt x="76" y="365"/>
                        <a:pt x="71" y="389"/>
                        <a:pt x="76" y="396"/>
                      </a:cubicBezTo>
                      <a:cubicBezTo>
                        <a:pt x="81" y="403"/>
                        <a:pt x="93" y="443"/>
                        <a:pt x="104" y="477"/>
                      </a:cubicBezTo>
                      <a:cubicBezTo>
                        <a:pt x="116" y="510"/>
                        <a:pt x="111" y="549"/>
                        <a:pt x="109" y="564"/>
                      </a:cubicBezTo>
                      <a:cubicBezTo>
                        <a:pt x="107" y="578"/>
                        <a:pt x="98" y="591"/>
                        <a:pt x="99" y="610"/>
                      </a:cubicBezTo>
                      <a:cubicBezTo>
                        <a:pt x="100" y="629"/>
                        <a:pt x="98" y="648"/>
                        <a:pt x="95" y="677"/>
                      </a:cubicBezTo>
                      <a:cubicBezTo>
                        <a:pt x="93" y="705"/>
                        <a:pt x="76" y="759"/>
                        <a:pt x="85" y="763"/>
                      </a:cubicBezTo>
                      <a:cubicBezTo>
                        <a:pt x="93" y="768"/>
                        <a:pt x="96" y="767"/>
                        <a:pt x="96" y="780"/>
                      </a:cubicBezTo>
                      <a:cubicBezTo>
                        <a:pt x="96" y="793"/>
                        <a:pt x="90" y="876"/>
                        <a:pt x="69" y="975"/>
                      </a:cubicBezTo>
                      <a:cubicBezTo>
                        <a:pt x="48" y="1075"/>
                        <a:pt x="16" y="1296"/>
                        <a:pt x="9" y="1338"/>
                      </a:cubicBezTo>
                      <a:cubicBezTo>
                        <a:pt x="2" y="1379"/>
                        <a:pt x="8" y="1383"/>
                        <a:pt x="8" y="1383"/>
                      </a:cubicBezTo>
                      <a:cubicBezTo>
                        <a:pt x="8" y="1383"/>
                        <a:pt x="8" y="1386"/>
                        <a:pt x="4" y="1398"/>
                      </a:cubicBezTo>
                      <a:cubicBezTo>
                        <a:pt x="0" y="1410"/>
                        <a:pt x="4" y="1418"/>
                        <a:pt x="11" y="1423"/>
                      </a:cubicBezTo>
                      <a:cubicBezTo>
                        <a:pt x="18" y="1428"/>
                        <a:pt x="19" y="1438"/>
                        <a:pt x="34" y="1449"/>
                      </a:cubicBezTo>
                      <a:cubicBezTo>
                        <a:pt x="48" y="1460"/>
                        <a:pt x="90" y="1470"/>
                        <a:pt x="108" y="1468"/>
                      </a:cubicBezTo>
                      <a:cubicBezTo>
                        <a:pt x="126" y="1466"/>
                        <a:pt x="121" y="1460"/>
                        <a:pt x="120" y="1442"/>
                      </a:cubicBezTo>
                      <a:cubicBezTo>
                        <a:pt x="119" y="1424"/>
                        <a:pt x="96" y="1398"/>
                        <a:pt x="96" y="1398"/>
                      </a:cubicBezTo>
                      <a:cubicBezTo>
                        <a:pt x="96" y="1398"/>
                        <a:pt x="95" y="1393"/>
                        <a:pt x="101" y="1390"/>
                      </a:cubicBezTo>
                      <a:cubicBezTo>
                        <a:pt x="107" y="1386"/>
                        <a:pt x="132" y="1306"/>
                        <a:pt x="153" y="1231"/>
                      </a:cubicBezTo>
                      <a:cubicBezTo>
                        <a:pt x="175" y="1157"/>
                        <a:pt x="214" y="1022"/>
                        <a:pt x="214" y="1022"/>
                      </a:cubicBezTo>
                      <a:cubicBezTo>
                        <a:pt x="214" y="1022"/>
                        <a:pt x="217" y="1061"/>
                        <a:pt x="220" y="1100"/>
                      </a:cubicBezTo>
                      <a:cubicBezTo>
                        <a:pt x="222" y="1139"/>
                        <a:pt x="224" y="1267"/>
                        <a:pt x="220" y="1300"/>
                      </a:cubicBezTo>
                      <a:cubicBezTo>
                        <a:pt x="215" y="1333"/>
                        <a:pt x="215" y="1363"/>
                        <a:pt x="215" y="1363"/>
                      </a:cubicBezTo>
                      <a:cubicBezTo>
                        <a:pt x="215" y="1363"/>
                        <a:pt x="215" y="1367"/>
                        <a:pt x="215" y="1378"/>
                      </a:cubicBezTo>
                      <a:cubicBezTo>
                        <a:pt x="215" y="1389"/>
                        <a:pt x="223" y="1389"/>
                        <a:pt x="242" y="1391"/>
                      </a:cubicBezTo>
                      <a:cubicBezTo>
                        <a:pt x="261" y="1393"/>
                        <a:pt x="287" y="1392"/>
                        <a:pt x="287" y="1392"/>
                      </a:cubicBezTo>
                      <a:cubicBezTo>
                        <a:pt x="287" y="1392"/>
                        <a:pt x="286" y="1383"/>
                        <a:pt x="297" y="1388"/>
                      </a:cubicBezTo>
                      <a:cubicBezTo>
                        <a:pt x="307" y="1392"/>
                        <a:pt x="329" y="1403"/>
                        <a:pt x="349" y="1403"/>
                      </a:cubicBezTo>
                      <a:cubicBezTo>
                        <a:pt x="369" y="1403"/>
                        <a:pt x="429" y="1412"/>
                        <a:pt x="429" y="1397"/>
                      </a:cubicBezTo>
                      <a:cubicBezTo>
                        <a:pt x="429" y="1382"/>
                        <a:pt x="406" y="1376"/>
                        <a:pt x="385" y="1376"/>
                      </a:cubicBezTo>
                      <a:cubicBezTo>
                        <a:pt x="365" y="1376"/>
                        <a:pt x="342" y="1344"/>
                        <a:pt x="342" y="1344"/>
                      </a:cubicBezTo>
                      <a:cubicBezTo>
                        <a:pt x="342" y="1344"/>
                        <a:pt x="342" y="1344"/>
                        <a:pt x="348" y="1340"/>
                      </a:cubicBezTo>
                      <a:cubicBezTo>
                        <a:pt x="353" y="1337"/>
                        <a:pt x="320" y="1312"/>
                        <a:pt x="316" y="1300"/>
                      </a:cubicBezTo>
                      <a:cubicBezTo>
                        <a:pt x="311" y="1288"/>
                        <a:pt x="312" y="1286"/>
                        <a:pt x="316" y="1257"/>
                      </a:cubicBezTo>
                      <a:cubicBezTo>
                        <a:pt x="319" y="1229"/>
                        <a:pt x="327" y="1136"/>
                        <a:pt x="337" y="1080"/>
                      </a:cubicBezTo>
                      <a:cubicBezTo>
                        <a:pt x="346" y="1023"/>
                        <a:pt x="358" y="968"/>
                        <a:pt x="365" y="920"/>
                      </a:cubicBezTo>
                      <a:cubicBezTo>
                        <a:pt x="372" y="871"/>
                        <a:pt x="376" y="792"/>
                        <a:pt x="376" y="792"/>
                      </a:cubicBezTo>
                      <a:cubicBezTo>
                        <a:pt x="376" y="792"/>
                        <a:pt x="380" y="791"/>
                        <a:pt x="387" y="785"/>
                      </a:cubicBezTo>
                      <a:cubicBezTo>
                        <a:pt x="394" y="779"/>
                        <a:pt x="392" y="764"/>
                        <a:pt x="388" y="747"/>
                      </a:cubicBezTo>
                      <a:cubicBezTo>
                        <a:pt x="385" y="729"/>
                        <a:pt x="380" y="656"/>
                        <a:pt x="377" y="621"/>
                      </a:cubicBezTo>
                      <a:cubicBezTo>
                        <a:pt x="373" y="586"/>
                        <a:pt x="359" y="534"/>
                        <a:pt x="359" y="534"/>
                      </a:cubicBezTo>
                      <a:cubicBezTo>
                        <a:pt x="359" y="534"/>
                        <a:pt x="370" y="529"/>
                        <a:pt x="377" y="522"/>
                      </a:cubicBezTo>
                      <a:cubicBezTo>
                        <a:pt x="384" y="516"/>
                        <a:pt x="385" y="500"/>
                        <a:pt x="385" y="500"/>
                      </a:cubicBezTo>
                      <a:cubicBezTo>
                        <a:pt x="385" y="500"/>
                        <a:pt x="428" y="504"/>
                        <a:pt x="446" y="496"/>
                      </a:cubicBezTo>
                      <a:cubicBezTo>
                        <a:pt x="463" y="489"/>
                        <a:pt x="460" y="450"/>
                        <a:pt x="454" y="422"/>
                      </a:cubicBezTo>
                      <a:close/>
                      <a:moveTo>
                        <a:pt x="311" y="458"/>
                      </a:moveTo>
                      <a:cubicBezTo>
                        <a:pt x="311" y="458"/>
                        <a:pt x="330" y="452"/>
                        <a:pt x="330" y="437"/>
                      </a:cubicBezTo>
                      <a:cubicBezTo>
                        <a:pt x="330" y="421"/>
                        <a:pt x="315" y="411"/>
                        <a:pt x="308" y="410"/>
                      </a:cubicBezTo>
                      <a:cubicBezTo>
                        <a:pt x="301" y="410"/>
                        <a:pt x="313" y="399"/>
                        <a:pt x="327" y="411"/>
                      </a:cubicBezTo>
                      <a:cubicBezTo>
                        <a:pt x="342" y="423"/>
                        <a:pt x="353" y="475"/>
                        <a:pt x="353" y="475"/>
                      </a:cubicBezTo>
                      <a:cubicBezTo>
                        <a:pt x="353" y="475"/>
                        <a:pt x="323" y="463"/>
                        <a:pt x="311" y="458"/>
                      </a:cubicBezTo>
                      <a:close/>
                      <a:moveTo>
                        <a:pt x="350" y="540"/>
                      </a:moveTo>
                      <a:cubicBezTo>
                        <a:pt x="350" y="540"/>
                        <a:pt x="352" y="500"/>
                        <a:pt x="353" y="483"/>
                      </a:cubicBezTo>
                      <a:cubicBezTo>
                        <a:pt x="362" y="531"/>
                        <a:pt x="362" y="531"/>
                        <a:pt x="362" y="531"/>
                      </a:cubicBezTo>
                      <a:lnTo>
                        <a:pt x="350" y="5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6000"/>
                    </a:prstClr>
                  </a:outerShdw>
                </a:effectLst>
              </p:spPr>
              <p:txBody>
                <a:bodyPr vert="horz" wrap="square" lIns="138239" tIns="69119" rIns="138239" bIns="6911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6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32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98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6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3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94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160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327" algn="l" defTabSz="914332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38210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2700" b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Oval 48"/>
              <p:cNvSpPr>
                <a:spLocks noChangeArrowheads="1"/>
              </p:cNvSpPr>
              <p:nvPr/>
            </p:nvSpPr>
            <p:spPr bwMode="auto">
              <a:xfrm>
                <a:off x="1820537" y="5055809"/>
                <a:ext cx="48275" cy="49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1769463" y="5115276"/>
                <a:ext cx="151820" cy="267956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1780462" y="4743840"/>
                <a:ext cx="128546" cy="271066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auto">
              <a:xfrm>
                <a:off x="1819235" y="4671827"/>
                <a:ext cx="50999" cy="5099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11733" y="5443390"/>
              <a:ext cx="1874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Удельный состав обучающихся: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Парни – 74%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Девушки – 26%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ДАННЫХ ЗА 2022г ПО ОРГАНИЗАЦИИ ОБРАЗОВАТЕЛЬНОГО ПРОЦЕССА НА ТЕРРИТОРИИ </a:t>
            </a:r>
          </a:p>
          <a:p>
            <a:r>
              <a:rPr lang="ru-RU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ДАЛЬНЕВОСТОЧНОГО ФЕДЕРАЛЬНОГО ОКРУГА</a:t>
            </a:r>
            <a:endParaRPr lang="ru-RU" b="1" kern="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7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020315" y="1856770"/>
            <a:ext cx="1521933" cy="1521933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846693" y="1683148"/>
            <a:ext cx="1868076" cy="1868076"/>
            <a:chOff x="1119258" y="2257147"/>
            <a:chExt cx="1868076" cy="186807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718875" y="1828004"/>
            <a:ext cx="1521933" cy="1521933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3527672" y="1683148"/>
            <a:ext cx="1868076" cy="1868076"/>
            <a:chOff x="3800237" y="2257147"/>
            <a:chExt cx="1868076" cy="1868076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6447470" y="1856770"/>
            <a:ext cx="1521933" cy="1521933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6273848" y="1683148"/>
            <a:ext cx="1868076" cy="1868076"/>
            <a:chOff x="6546413" y="2257147"/>
            <a:chExt cx="1868076" cy="1868076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9138253" y="1856770"/>
            <a:ext cx="1521933" cy="1521933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Group 47"/>
          <p:cNvGrpSpPr/>
          <p:nvPr/>
        </p:nvGrpSpPr>
        <p:grpSpPr>
          <a:xfrm>
            <a:off x="8964631" y="1683148"/>
            <a:ext cx="1868076" cy="1868076"/>
            <a:chOff x="9237196" y="2257147"/>
            <a:chExt cx="1868076" cy="1868076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4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511277" y="5341258"/>
            <a:ext cx="25465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На территории РФ – 95 398 человек;</a:t>
            </a:r>
          </a:p>
          <a:p>
            <a:pPr algn="ctr">
              <a:lnSpc>
                <a:spcPts val="1500"/>
              </a:lnSpc>
            </a:pP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Общее число обучающихся на территории СФО, УФО и ДФО – </a:t>
            </a: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15 539 человек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660614" y="3691880"/>
            <a:ext cx="2290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Число обучающихся по направлению «Строительство»</a:t>
            </a:r>
          </a:p>
          <a:p>
            <a:pPr algn="ctr"/>
            <a:r>
              <a:rPr lang="ru-RU" altLang="zh-CN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бакалариат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Group 68"/>
          <p:cNvGrpSpPr/>
          <p:nvPr/>
        </p:nvGrpSpPr>
        <p:grpSpPr>
          <a:xfrm>
            <a:off x="1512861" y="2363398"/>
            <a:ext cx="535740" cy="509772"/>
            <a:chOff x="1588" y="4763"/>
            <a:chExt cx="6746875" cy="6419850"/>
          </a:xfrm>
          <a:solidFill>
            <a:schemeClr val="bg1"/>
          </a:solidFill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Group 76"/>
          <p:cNvGrpSpPr/>
          <p:nvPr/>
        </p:nvGrpSpPr>
        <p:grpSpPr>
          <a:xfrm>
            <a:off x="4124222" y="2330602"/>
            <a:ext cx="616857" cy="500234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77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Group 82"/>
          <p:cNvGrpSpPr/>
          <p:nvPr/>
        </p:nvGrpSpPr>
        <p:grpSpPr>
          <a:xfrm>
            <a:off x="9627594" y="2291947"/>
            <a:ext cx="594045" cy="594045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82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5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Group 87"/>
          <p:cNvGrpSpPr/>
          <p:nvPr/>
        </p:nvGrpSpPr>
        <p:grpSpPr>
          <a:xfrm>
            <a:off x="6932650" y="2395520"/>
            <a:ext cx="563990" cy="474483"/>
            <a:chOff x="5356342" y="3093565"/>
            <a:chExt cx="465138" cy="391319"/>
          </a:xfrm>
          <a:solidFill>
            <a:schemeClr val="bg1"/>
          </a:solidFill>
        </p:grpSpPr>
        <p:sp>
          <p:nvSpPr>
            <p:cNvPr id="87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9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07" y="5973253"/>
            <a:ext cx="1317934" cy="87483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СОПОСТАВЛЕНИЕ ДАННЫХ ПО СФО, УФО И ДФО ПО ОТНОШЕНИЮ К ДАННЫМ НА ТЕРРИТОРИИ РФ</a:t>
            </a:r>
            <a:endParaRPr lang="ru-RU" b="1" kern="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61"/>
          <p:cNvSpPr txBox="1"/>
          <p:nvPr/>
        </p:nvSpPr>
        <p:spPr>
          <a:xfrm>
            <a:off x="3287450" y="3709150"/>
            <a:ext cx="2290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Число обучающихся по направлению «Строительство»</a:t>
            </a:r>
          </a:p>
          <a:p>
            <a:pPr algn="ctr"/>
            <a:r>
              <a:rPr lang="ru-RU" altLang="zh-CN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специалитет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3" name="TextBox 61"/>
          <p:cNvSpPr txBox="1"/>
          <p:nvPr/>
        </p:nvSpPr>
        <p:spPr>
          <a:xfrm>
            <a:off x="6106081" y="3704254"/>
            <a:ext cx="2290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Число обучающихся по направлению «Строительство»</a:t>
            </a:r>
          </a:p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магистратура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TextBox 61"/>
          <p:cNvSpPr txBox="1"/>
          <p:nvPr/>
        </p:nvSpPr>
        <p:spPr>
          <a:xfrm>
            <a:off x="8924712" y="3691880"/>
            <a:ext cx="2480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Число обучающихся по направлению «Строительство»</a:t>
            </a:r>
          </a:p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по договорам ВБФ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5" name="TextBox 61"/>
          <p:cNvSpPr txBox="1"/>
          <p:nvPr/>
        </p:nvSpPr>
        <p:spPr>
          <a:xfrm>
            <a:off x="677064" y="1051248"/>
            <a:ext cx="229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6" name="TextBox 61"/>
          <p:cNvSpPr txBox="1"/>
          <p:nvPr/>
        </p:nvSpPr>
        <p:spPr>
          <a:xfrm>
            <a:off x="3358532" y="1045693"/>
            <a:ext cx="229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28%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7" name="TextBox 60"/>
          <p:cNvSpPr txBox="1"/>
          <p:nvPr/>
        </p:nvSpPr>
        <p:spPr>
          <a:xfrm>
            <a:off x="3243830" y="5360748"/>
            <a:ext cx="25465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На территории РФ – 9 383 человек;</a:t>
            </a:r>
          </a:p>
          <a:p>
            <a:pPr algn="ctr">
              <a:lnSpc>
                <a:spcPts val="1500"/>
              </a:lnSpc>
            </a:pP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Общее число обучающихся на территории СФО, УФО и ДФО – </a:t>
            </a: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2 611 человек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98" name="TextBox 60"/>
          <p:cNvSpPr txBox="1"/>
          <p:nvPr/>
        </p:nvSpPr>
        <p:spPr>
          <a:xfrm>
            <a:off x="6081882" y="5360747"/>
            <a:ext cx="25465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На территории РФ – 20 910 человек;</a:t>
            </a:r>
          </a:p>
          <a:p>
            <a:pPr algn="ctr">
              <a:lnSpc>
                <a:spcPts val="1500"/>
              </a:lnSpc>
            </a:pP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Общее число обучающихся на территории СФО, УФО и ДФО – </a:t>
            </a: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3 110 человек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99" name="TextBox 60"/>
          <p:cNvSpPr txBox="1"/>
          <p:nvPr/>
        </p:nvSpPr>
        <p:spPr>
          <a:xfrm>
            <a:off x="8964631" y="5366564"/>
            <a:ext cx="254655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На территории РФ – 55 093 человек;</a:t>
            </a:r>
          </a:p>
          <a:p>
            <a:pPr algn="ctr">
              <a:lnSpc>
                <a:spcPts val="1500"/>
              </a:lnSpc>
            </a:pP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Общее число обучающихся на территории СФО, УФО и ДФО – </a:t>
            </a:r>
          </a:p>
          <a:p>
            <a:pPr algn="ctr">
              <a:lnSpc>
                <a:spcPts val="1500"/>
              </a:lnSpc>
            </a:pPr>
            <a:r>
              <a:rPr lang="ru-RU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3 062 человек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00" name="TextBox 61"/>
          <p:cNvSpPr txBox="1"/>
          <p:nvPr/>
        </p:nvSpPr>
        <p:spPr>
          <a:xfrm>
            <a:off x="6070563" y="1046893"/>
            <a:ext cx="229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TextBox 61"/>
          <p:cNvSpPr txBox="1"/>
          <p:nvPr/>
        </p:nvSpPr>
        <p:spPr>
          <a:xfrm>
            <a:off x="8786014" y="1027333"/>
            <a:ext cx="229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6%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3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06" y="6027086"/>
            <a:ext cx="1236835" cy="821002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2C2882BD-A573-4F9D-A400-2D99C6FAFD88}"/>
              </a:ext>
            </a:extLst>
          </p:cNvPr>
          <p:cNvSpPr/>
          <p:nvPr/>
        </p:nvSpPr>
        <p:spPr bwMode="auto">
          <a:xfrm>
            <a:off x="236980" y="4980169"/>
            <a:ext cx="11720145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739B9B4-10AD-4204-A4E9-AB6019CF7886}"/>
              </a:ext>
            </a:extLst>
          </p:cNvPr>
          <p:cNvGrpSpPr/>
          <p:nvPr/>
        </p:nvGrpSpPr>
        <p:grpSpPr>
          <a:xfrm>
            <a:off x="818873" y="2055246"/>
            <a:ext cx="872437" cy="3253834"/>
            <a:chOff x="2215356" y="1717898"/>
            <a:chExt cx="687388" cy="39401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1D2A2D-5025-4E6B-A75F-E455885B3D1B}"/>
                </a:ext>
              </a:extLst>
            </p:cNvPr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0789192-C901-4CCE-B028-FCF5ABE5F68B}"/>
                </a:ext>
              </a:extLst>
            </p:cNvPr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032F18B2-8386-4265-97FB-37FACE3BDB46}"/>
              </a:ext>
            </a:extLst>
          </p:cNvPr>
          <p:cNvGrpSpPr/>
          <p:nvPr/>
        </p:nvGrpSpPr>
        <p:grpSpPr>
          <a:xfrm>
            <a:off x="2076482" y="1205146"/>
            <a:ext cx="872436" cy="4111992"/>
            <a:chOff x="3185319" y="2489423"/>
            <a:chExt cx="687387" cy="31686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ECA0138-7A0D-4F94-A518-F0676510AE4A}"/>
                </a:ext>
              </a:extLst>
            </p:cNvPr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30BA6B3-B0AB-4EC8-9B46-1B9A8BF00E6B}"/>
                </a:ext>
              </a:extLst>
            </p:cNvPr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96ABBBEB-4768-48E1-8D7E-2589A82FCFEC}"/>
              </a:ext>
            </a:extLst>
          </p:cNvPr>
          <p:cNvGrpSpPr/>
          <p:nvPr/>
        </p:nvGrpSpPr>
        <p:grpSpPr>
          <a:xfrm>
            <a:off x="3523377" y="580103"/>
            <a:ext cx="872437" cy="4693805"/>
            <a:chOff x="4209256" y="3030760"/>
            <a:chExt cx="687388" cy="2627313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E59240F-AE8A-4A1A-B015-5B0A4C303089}"/>
                </a:ext>
              </a:extLst>
            </p:cNvPr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EA739C4-8790-4C4E-9E7D-E140291FEB62}"/>
                </a:ext>
              </a:extLst>
            </p:cNvPr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4921456" y="3244645"/>
            <a:ext cx="872437" cy="2074093"/>
            <a:chOff x="5247481" y="3681635"/>
            <a:chExt cx="687388" cy="197643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F4F528F3-825E-4E39-B2BC-DB719DB3CE13}"/>
              </a:ext>
            </a:extLst>
          </p:cNvPr>
          <p:cNvGrpSpPr/>
          <p:nvPr/>
        </p:nvGrpSpPr>
        <p:grpSpPr>
          <a:xfrm>
            <a:off x="6288398" y="1804741"/>
            <a:ext cx="872437" cy="3503032"/>
            <a:chOff x="6244431" y="2408460"/>
            <a:chExt cx="687388" cy="3249613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48B61C6-4AB7-4F74-8551-34D94D75B074}"/>
                </a:ext>
              </a:extLst>
            </p:cNvPr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F64F76E-938D-4BD4-86C7-6F501CD94977}"/>
                </a:ext>
              </a:extLst>
            </p:cNvPr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47499756-7D3F-477A-9A04-5E798A4C573B}"/>
              </a:ext>
            </a:extLst>
          </p:cNvPr>
          <p:cNvGrpSpPr/>
          <p:nvPr/>
        </p:nvGrpSpPr>
        <p:grpSpPr>
          <a:xfrm>
            <a:off x="7690734" y="734174"/>
            <a:ext cx="870420" cy="4570126"/>
            <a:chOff x="7201694" y="3113310"/>
            <a:chExt cx="685800" cy="254476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1D199A4-F9F6-48DF-B6C6-B59A21246CD3}"/>
                </a:ext>
              </a:extLst>
            </p:cNvPr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E20C2F-0D21-4567-B93F-6ED6EEDFF79D}"/>
                </a:ext>
              </a:extLst>
            </p:cNvPr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8BFA7CC9-61C3-4995-A1E9-04DCC27C8DCA}"/>
              </a:ext>
            </a:extLst>
          </p:cNvPr>
          <p:cNvGrpSpPr/>
          <p:nvPr/>
        </p:nvGrpSpPr>
        <p:grpSpPr>
          <a:xfrm>
            <a:off x="9160830" y="2360567"/>
            <a:ext cx="872437" cy="2956570"/>
            <a:chOff x="8238331" y="2829148"/>
            <a:chExt cx="687388" cy="2828925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EB94B1F-3A81-4554-B7CE-27C1E1D664FF}"/>
                </a:ext>
              </a:extLst>
            </p:cNvPr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B0D41C7-BADA-4420-931A-DDCBCC45810D}"/>
                </a:ext>
              </a:extLst>
            </p:cNvPr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B346EA1F-9B2F-43FF-B1E8-611AD2B53729}"/>
              </a:ext>
            </a:extLst>
          </p:cNvPr>
          <p:cNvGrpSpPr/>
          <p:nvPr/>
        </p:nvGrpSpPr>
        <p:grpSpPr>
          <a:xfrm>
            <a:off x="10494922" y="1997522"/>
            <a:ext cx="872436" cy="3311557"/>
            <a:chOff x="9262269" y="2043335"/>
            <a:chExt cx="687387" cy="3614738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FE14F2E-A4F9-446E-A5E0-C106E2EDEE62}"/>
                </a:ext>
              </a:extLst>
            </p:cNvPr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432809-9B91-45BA-BFCE-B85AE69EC517}"/>
                </a:ext>
              </a:extLst>
            </p:cNvPr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847105" y="1636911"/>
            <a:ext cx="957149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217</a:t>
            </a: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чел.</a:t>
            </a:r>
          </a:p>
        </p:txBody>
      </p:sp>
      <p:sp>
        <p:nvSpPr>
          <p:cNvPr id="30" name="文本框 49">
            <a:extLst>
              <a:ext uri="{FF2B5EF4-FFF2-40B4-BE49-F238E27FC236}">
                <a16:creationId xmlns:a16="http://schemas.microsoft.com/office/drawing/2014/main" id="{8D073734-8B34-4D63-8109-79EEE22A6A88}"/>
              </a:ext>
            </a:extLst>
          </p:cNvPr>
          <p:cNvSpPr txBox="1"/>
          <p:nvPr/>
        </p:nvSpPr>
        <p:spPr>
          <a:xfrm>
            <a:off x="10492717" y="1523606"/>
            <a:ext cx="10021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>
            <a:extLst>
              <a:ext uri="{FF2B5EF4-FFF2-40B4-BE49-F238E27FC236}">
                <a16:creationId xmlns:a16="http://schemas.microsoft.com/office/drawing/2014/main" id="{81396A21-2270-4234-AB63-720607E7ED1A}"/>
              </a:ext>
            </a:extLst>
          </p:cNvPr>
          <p:cNvSpPr txBox="1"/>
          <p:nvPr/>
        </p:nvSpPr>
        <p:spPr>
          <a:xfrm>
            <a:off x="2094976" y="839790"/>
            <a:ext cx="98134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379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>
            <a:extLst>
              <a:ext uri="{FF2B5EF4-FFF2-40B4-BE49-F238E27FC236}">
                <a16:creationId xmlns:a16="http://schemas.microsoft.com/office/drawing/2014/main" id="{86F9844D-BBEB-4156-8830-492CDA4A2294}"/>
              </a:ext>
            </a:extLst>
          </p:cNvPr>
          <p:cNvSpPr txBox="1"/>
          <p:nvPr/>
        </p:nvSpPr>
        <p:spPr>
          <a:xfrm>
            <a:off x="3490959" y="346376"/>
            <a:ext cx="98453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720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>
            <a:extLst>
              <a:ext uri="{FF2B5EF4-FFF2-40B4-BE49-F238E27FC236}">
                <a16:creationId xmlns:a16="http://schemas.microsoft.com/office/drawing/2014/main" id="{ECD7D1DE-4D6B-4BB1-A6B2-491013725C98}"/>
              </a:ext>
            </a:extLst>
          </p:cNvPr>
          <p:cNvSpPr txBox="1"/>
          <p:nvPr/>
        </p:nvSpPr>
        <p:spPr>
          <a:xfrm>
            <a:off x="4897260" y="2927005"/>
            <a:ext cx="9725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103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>
            <a:extLst>
              <a:ext uri="{FF2B5EF4-FFF2-40B4-BE49-F238E27FC236}">
                <a16:creationId xmlns:a16="http://schemas.microsoft.com/office/drawing/2014/main" id="{48A66DBF-F001-4336-BDCC-AE1A171BDF76}"/>
              </a:ext>
            </a:extLst>
          </p:cNvPr>
          <p:cNvSpPr txBox="1"/>
          <p:nvPr/>
        </p:nvSpPr>
        <p:spPr>
          <a:xfrm>
            <a:off x="6284953" y="1416943"/>
            <a:ext cx="98558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230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>
            <a:extLst>
              <a:ext uri="{FF2B5EF4-FFF2-40B4-BE49-F238E27FC236}">
                <a16:creationId xmlns:a16="http://schemas.microsoft.com/office/drawing/2014/main" id="{2541933D-6716-4EC0-B837-57EBC35F5EBF}"/>
              </a:ext>
            </a:extLst>
          </p:cNvPr>
          <p:cNvSpPr txBox="1"/>
          <p:nvPr/>
        </p:nvSpPr>
        <p:spPr>
          <a:xfrm>
            <a:off x="7695545" y="450097"/>
            <a:ext cx="95372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</a:t>
            </a: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>
            <a:extLst>
              <a:ext uri="{FF2B5EF4-FFF2-40B4-BE49-F238E27FC236}">
                <a16:creationId xmlns:a16="http://schemas.microsoft.com/office/drawing/2014/main" id="{F2420CC6-9C4D-42E6-8244-DE73E8B42005}"/>
              </a:ext>
            </a:extLst>
          </p:cNvPr>
          <p:cNvSpPr txBox="1"/>
          <p:nvPr/>
        </p:nvSpPr>
        <p:spPr>
          <a:xfrm>
            <a:off x="9160830" y="1972769"/>
            <a:ext cx="95351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151 чел.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96376-DEBC-4521-BE64-AC173D728A83}"/>
              </a:ext>
            </a:extLst>
          </p:cNvPr>
          <p:cNvSpPr txBox="1"/>
          <p:nvPr/>
        </p:nvSpPr>
        <p:spPr>
          <a:xfrm>
            <a:off x="10606167" y="5613702"/>
            <a:ext cx="86407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СФУ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56C086-9E11-43DA-8A13-1694F1A8BA44}"/>
              </a:ext>
            </a:extLst>
          </p:cNvPr>
          <p:cNvSpPr txBox="1"/>
          <p:nvPr/>
        </p:nvSpPr>
        <p:spPr>
          <a:xfrm>
            <a:off x="9227771" y="5600109"/>
            <a:ext cx="1054029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АлтГТУ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54E2F2-EC04-47B1-B251-FFC02C1701A2}"/>
              </a:ext>
            </a:extLst>
          </p:cNvPr>
          <p:cNvSpPr txBox="1"/>
          <p:nvPr/>
        </p:nvSpPr>
        <p:spPr>
          <a:xfrm>
            <a:off x="6250191" y="5614570"/>
            <a:ext cx="117793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СГУПС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0D506C-D67E-4767-B864-6C982EE40354}"/>
              </a:ext>
            </a:extLst>
          </p:cNvPr>
          <p:cNvSpPr txBox="1"/>
          <p:nvPr/>
        </p:nvSpPr>
        <p:spPr>
          <a:xfrm>
            <a:off x="3660060" y="5611792"/>
            <a:ext cx="790482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ТИУ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613FF8-EB35-41FA-96AC-10739D9A4DB4}"/>
              </a:ext>
            </a:extLst>
          </p:cNvPr>
          <p:cNvSpPr txBox="1"/>
          <p:nvPr/>
        </p:nvSpPr>
        <p:spPr>
          <a:xfrm>
            <a:off x="703221" y="5614570"/>
            <a:ext cx="1396026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СибАДИ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4AC949-D933-4338-93B2-840D9311ED03}"/>
              </a:ext>
            </a:extLst>
          </p:cNvPr>
          <p:cNvSpPr txBox="1"/>
          <p:nvPr/>
        </p:nvSpPr>
        <p:spPr>
          <a:xfrm>
            <a:off x="2125004" y="5611792"/>
            <a:ext cx="111957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ТГАСУ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D8590C-388B-48BD-B338-2E436AD7EA47}"/>
              </a:ext>
            </a:extLst>
          </p:cNvPr>
          <p:cNvSpPr txBox="1"/>
          <p:nvPr/>
        </p:nvSpPr>
        <p:spPr>
          <a:xfrm>
            <a:off x="4890293" y="5600109"/>
            <a:ext cx="1206760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КузГТУ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4FB93C-594A-48C8-82C5-F8853F8DECCF}"/>
              </a:ext>
            </a:extLst>
          </p:cNvPr>
          <p:cNvSpPr txBox="1"/>
          <p:nvPr/>
        </p:nvSpPr>
        <p:spPr>
          <a:xfrm>
            <a:off x="7632109" y="5606236"/>
            <a:ext cx="1632478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СибСтрин</a:t>
            </a:r>
            <a:endParaRPr lang="en-GB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67607" y="57345"/>
            <a:ext cx="120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РАСПРЕДЕЛЕНИЕ КОНТРОЛЬНЫХ ЦИФР ПРИЕМА ПО ВУЗАМ СИБИРСКОГО ФЕДЕРАЛЬНОГО ОКРУГА </a:t>
            </a:r>
            <a:endParaRPr lang="ru-RU" b="1" kern="5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818873" y="3244645"/>
            <a:ext cx="872437" cy="2081065"/>
            <a:chOff x="5247481" y="3681635"/>
            <a:chExt cx="687388" cy="197643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43897" y="3333135"/>
            <a:ext cx="738664" cy="1647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grpSp>
        <p:nvGrpSpPr>
          <p:cNvPr id="51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2071860" y="3314803"/>
            <a:ext cx="872437" cy="2035596"/>
            <a:chOff x="5247481" y="3681635"/>
            <a:chExt cx="687388" cy="19764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58486" y="3351600"/>
            <a:ext cx="738664" cy="1647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sp>
        <p:nvSpPr>
          <p:cNvPr id="55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734161" y="6034529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120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1987148" y="6034529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100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3490959" y="5979325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200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8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3533314" y="2927005"/>
            <a:ext cx="872437" cy="2320074"/>
            <a:chOff x="5247481" y="3681635"/>
            <a:chExt cx="687388" cy="19764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18618" y="3358316"/>
            <a:ext cx="738664" cy="1647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grpSp>
        <p:nvGrpSpPr>
          <p:cNvPr id="62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4926203" y="4579374"/>
            <a:ext cx="872437" cy="734758"/>
            <a:chOff x="5247481" y="3681635"/>
            <a:chExt cx="687388" cy="19764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4836744" y="5979325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20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6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7690734" y="3906660"/>
            <a:ext cx="872437" cy="1381233"/>
            <a:chOff x="5247481" y="3681635"/>
            <a:chExt cx="687388" cy="19764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758004" y="3762818"/>
            <a:ext cx="738664" cy="14845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sp>
        <p:nvSpPr>
          <p:cNvPr id="70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7690734" y="5979325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22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9237935" y="5960721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30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2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9160830" y="3762818"/>
            <a:ext cx="872437" cy="1548252"/>
            <a:chOff x="5247481" y="3681635"/>
            <a:chExt cx="687388" cy="197643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220155" y="3626874"/>
            <a:ext cx="738664" cy="1647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sp>
        <p:nvSpPr>
          <p:cNvPr id="76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10609815" y="5960721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30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7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10492717" y="3834581"/>
            <a:ext cx="872437" cy="1482556"/>
            <a:chOff x="5247481" y="3681635"/>
            <a:chExt cx="687388" cy="19764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1070" y="3732845"/>
            <a:ext cx="738664" cy="15469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Дорожное образование</a:t>
            </a:r>
            <a:endParaRPr lang="ru-RU" dirty="0"/>
          </a:p>
        </p:txBody>
      </p:sp>
      <p:sp>
        <p:nvSpPr>
          <p:cNvPr id="81" name="文本框 48">
            <a:extLst>
              <a:ext uri="{FF2B5EF4-FFF2-40B4-BE49-F238E27FC236}">
                <a16:creationId xmlns:a16="http://schemas.microsoft.com/office/drawing/2014/main" id="{D740ABEF-49C4-4EE8-A773-F7227CA5F7BD}"/>
              </a:ext>
            </a:extLst>
          </p:cNvPr>
          <p:cNvSpPr txBox="1"/>
          <p:nvPr/>
        </p:nvSpPr>
        <p:spPr>
          <a:xfrm>
            <a:off x="6257921" y="5960721"/>
            <a:ext cx="9571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≈ 20 чел.</a:t>
            </a:r>
            <a:endParaRPr lang="ru-RU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2" name="Group 13">
            <a:extLst>
              <a:ext uri="{FF2B5EF4-FFF2-40B4-BE49-F238E27FC236}">
                <a16:creationId xmlns:a16="http://schemas.microsoft.com/office/drawing/2014/main" id="{14DF71AB-F07C-4AD3-8090-43449FF2CFDB}"/>
              </a:ext>
            </a:extLst>
          </p:cNvPr>
          <p:cNvGrpSpPr/>
          <p:nvPr/>
        </p:nvGrpSpPr>
        <p:grpSpPr>
          <a:xfrm>
            <a:off x="6289079" y="4553135"/>
            <a:ext cx="872437" cy="734758"/>
            <a:chOff x="5247481" y="3681635"/>
            <a:chExt cx="687388" cy="19764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F167157-2619-4108-BE1D-294EBBA2A8F4}"/>
                </a:ext>
              </a:extLst>
            </p:cNvPr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A4FDB40C-1EB6-4F06-ABFD-F8A70F5A76DA}"/>
                </a:ext>
              </a:extLst>
            </p:cNvPr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1"/>
          <p:cNvGrpSpPr/>
          <p:nvPr/>
        </p:nvGrpSpPr>
        <p:grpSpPr>
          <a:xfrm>
            <a:off x="277080" y="1702790"/>
            <a:ext cx="4227322" cy="4693421"/>
            <a:chOff x="655912" y="2105133"/>
            <a:chExt cx="2607791" cy="4693421"/>
          </a:xfrm>
        </p:grpSpPr>
        <p:sp>
          <p:nvSpPr>
            <p:cNvPr id="5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ED492C"/>
                </a:gs>
                <a:gs pos="100000">
                  <a:srgbClr val="DE163D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3" name="组合 156"/>
          <p:cNvGrpSpPr/>
          <p:nvPr/>
        </p:nvGrpSpPr>
        <p:grpSpPr>
          <a:xfrm>
            <a:off x="1816100" y="1208564"/>
            <a:ext cx="1136932" cy="1334681"/>
            <a:chOff x="6591300" y="1966752"/>
            <a:chExt cx="830580" cy="975045"/>
          </a:xfrm>
        </p:grpSpPr>
        <p:sp>
          <p:nvSpPr>
            <p:cNvPr id="10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2" name="TextBox 26"/>
          <p:cNvSpPr txBox="1"/>
          <p:nvPr/>
        </p:nvSpPr>
        <p:spPr bwMode="auto">
          <a:xfrm>
            <a:off x="889081" y="3116633"/>
            <a:ext cx="30574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≈19%</a:t>
            </a:r>
            <a:r>
              <a:rPr lang="ru-RU" altLang="zh-CN" sz="40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от общего числа обучающихся </a:t>
            </a:r>
            <a:r>
              <a:rPr lang="ru-RU" altLang="zh-CN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на территории </a:t>
            </a:r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РФ по </a:t>
            </a:r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всем курсам подготовки</a:t>
            </a:r>
            <a:endParaRPr lang="ru-RU" altLang="zh-CN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160"/>
          <p:cNvGrpSpPr/>
          <p:nvPr/>
        </p:nvGrpSpPr>
        <p:grpSpPr>
          <a:xfrm>
            <a:off x="4003405" y="1654739"/>
            <a:ext cx="4276014" cy="4693421"/>
            <a:chOff x="655912" y="2105133"/>
            <a:chExt cx="2607791" cy="4693421"/>
          </a:xfrm>
        </p:grpSpPr>
        <p:sp>
          <p:nvSpPr>
            <p:cNvPr id="1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矩形 163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7" name="矩形 164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9" name="组合 165"/>
          <p:cNvGrpSpPr/>
          <p:nvPr/>
        </p:nvGrpSpPr>
        <p:grpSpPr>
          <a:xfrm>
            <a:off x="5532154" y="1208564"/>
            <a:ext cx="1136932" cy="1334681"/>
            <a:chOff x="6591300" y="1966752"/>
            <a:chExt cx="830580" cy="975045"/>
          </a:xfrm>
        </p:grpSpPr>
        <p:sp>
          <p:nvSpPr>
            <p:cNvPr id="19" name="任意多边形 166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0" name="任意多边形 167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3" name="组合 211"/>
          <p:cNvGrpSpPr/>
          <p:nvPr/>
        </p:nvGrpSpPr>
        <p:grpSpPr>
          <a:xfrm>
            <a:off x="7689870" y="1648067"/>
            <a:ext cx="4464444" cy="4693421"/>
            <a:chOff x="655912" y="2105133"/>
            <a:chExt cx="2607791" cy="4693421"/>
          </a:xfrm>
        </p:grpSpPr>
        <p:sp>
          <p:nvSpPr>
            <p:cNvPr id="22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3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4" name="矩形 21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5" name="矩形 21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gradFill>
              <a:gsLst>
                <a:gs pos="0">
                  <a:srgbClr val="7B64A9"/>
                </a:gs>
                <a:gs pos="100000">
                  <a:srgbClr val="473F8E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18" name="组合 216"/>
          <p:cNvGrpSpPr/>
          <p:nvPr/>
        </p:nvGrpSpPr>
        <p:grpSpPr>
          <a:xfrm>
            <a:off x="9304561" y="1208564"/>
            <a:ext cx="1136932" cy="1334681"/>
            <a:chOff x="6591300" y="1966752"/>
            <a:chExt cx="830580" cy="975045"/>
          </a:xfrm>
        </p:grpSpPr>
        <p:sp>
          <p:nvSpPr>
            <p:cNvPr id="27" name="任意多边形 21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任意多边形 21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21" name="组合 220"/>
          <p:cNvGrpSpPr/>
          <p:nvPr/>
        </p:nvGrpSpPr>
        <p:grpSpPr>
          <a:xfrm>
            <a:off x="1022784" y="5439912"/>
            <a:ext cx="2809382" cy="461665"/>
            <a:chOff x="1200391" y="5723680"/>
            <a:chExt cx="2525357" cy="461665"/>
          </a:xfrm>
        </p:grpSpPr>
        <p:sp>
          <p:nvSpPr>
            <p:cNvPr id="30" name="圆角矩形 221"/>
            <p:cNvSpPr/>
            <p:nvPr/>
          </p:nvSpPr>
          <p:spPr>
            <a:xfrm>
              <a:off x="1232023" y="5736312"/>
              <a:ext cx="2244948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D492C"/>
                </a:gs>
                <a:gs pos="100000">
                  <a:srgbClr val="DE163D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1" name="文本框 268"/>
            <p:cNvSpPr txBox="1"/>
            <p:nvPr/>
          </p:nvSpPr>
          <p:spPr>
            <a:xfrm>
              <a:off x="1200391" y="5723680"/>
              <a:ext cx="2525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Контингент</a:t>
              </a: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6" name="组合 223"/>
          <p:cNvGrpSpPr/>
          <p:nvPr/>
        </p:nvGrpSpPr>
        <p:grpSpPr>
          <a:xfrm>
            <a:off x="4506156" y="5427102"/>
            <a:ext cx="3389147" cy="471909"/>
            <a:chOff x="4749703" y="5709519"/>
            <a:chExt cx="2684873" cy="471909"/>
          </a:xfrm>
        </p:grpSpPr>
        <p:sp>
          <p:nvSpPr>
            <p:cNvPr id="33" name="圆角矩形 224"/>
            <p:cNvSpPr/>
            <p:nvPr/>
          </p:nvSpPr>
          <p:spPr>
            <a:xfrm>
              <a:off x="4948077" y="5736312"/>
              <a:ext cx="2244948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B3C5"/>
                </a:gs>
                <a:gs pos="100000">
                  <a:srgbClr val="009F9B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4" name="文本框 268"/>
            <p:cNvSpPr txBox="1"/>
            <p:nvPr/>
          </p:nvSpPr>
          <p:spPr>
            <a:xfrm>
              <a:off x="4749703" y="5709519"/>
              <a:ext cx="2684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ВБФ контингент</a:t>
              </a:r>
              <a:endPara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9" name="组合 226"/>
          <p:cNvGrpSpPr/>
          <p:nvPr/>
        </p:nvGrpSpPr>
        <p:grpSpPr>
          <a:xfrm>
            <a:off x="8180261" y="5401030"/>
            <a:ext cx="3549622" cy="689745"/>
            <a:chOff x="8662568" y="5723679"/>
            <a:chExt cx="2342686" cy="584775"/>
          </a:xfrm>
        </p:grpSpPr>
        <p:sp>
          <p:nvSpPr>
            <p:cNvPr id="36" name="圆角矩形 227"/>
            <p:cNvSpPr/>
            <p:nvPr/>
          </p:nvSpPr>
          <p:spPr>
            <a:xfrm>
              <a:off x="8799493" y="5736312"/>
              <a:ext cx="2084760" cy="445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B64A9"/>
                </a:gs>
                <a:gs pos="100000">
                  <a:srgbClr val="473F8E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37" name="文本框 8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8662568" y="5723679"/>
              <a:ext cx="234268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Контингент по дорожному образованию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5" y="5909713"/>
            <a:ext cx="1413656" cy="9383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E4CF81A-1E7B-A2D7-D570-6CFE44F08A29}"/>
              </a:ext>
            </a:extLst>
          </p:cNvPr>
          <p:cNvSpPr txBox="1"/>
          <p:nvPr/>
        </p:nvSpPr>
        <p:spPr>
          <a:xfrm>
            <a:off x="0" y="48153"/>
            <a:ext cx="120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 ПО </a:t>
            </a:r>
            <a:r>
              <a:rPr lang="ru-RU" b="1" kern="50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анализу данных</a:t>
            </a:r>
            <a:endParaRPr lang="ru-RU" b="1" kern="50" cap="al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6"/>
          <p:cNvSpPr txBox="1"/>
          <p:nvPr/>
        </p:nvSpPr>
        <p:spPr bwMode="auto">
          <a:xfrm>
            <a:off x="4652809" y="3081896"/>
            <a:ext cx="30574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≈6%</a:t>
            </a:r>
            <a:r>
              <a:rPr lang="ru-RU" altLang="zh-CN" sz="40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от общего числа обучающихся поступивших на 1 курс в 2022г на территории РФ по внебюджетной форме обучения</a:t>
            </a:r>
            <a:endParaRPr lang="ru-RU" altLang="zh-CN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26"/>
          <p:cNvSpPr txBox="1"/>
          <p:nvPr/>
        </p:nvSpPr>
        <p:spPr bwMode="auto">
          <a:xfrm>
            <a:off x="8445318" y="2804898"/>
            <a:ext cx="305740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для СФО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≈23%</a:t>
            </a:r>
            <a:r>
              <a:rPr lang="ru-RU" altLang="zh-CN" sz="40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от общего числа </a:t>
            </a:r>
            <a:r>
              <a:rPr lang="ru-RU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абитуриентов в 2023г для «дорожного образования» в общем наборе по направлению </a:t>
            </a:r>
            <a:endParaRPr lang="ru-RU" altLang="zh-CN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altLang="zh-CN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9128"/>
            <a:ext cx="1215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200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В среднем на вузы СФО, УФО и ДФО по направлению «Строительство» (</a:t>
            </a:r>
            <a:r>
              <a:rPr lang="ru-RU" altLang="zh-CN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бакалавриат</a:t>
            </a:r>
            <a:r>
              <a:rPr lang="ru-RU" altLang="zh-CN" sz="200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, </a:t>
            </a:r>
            <a:r>
              <a:rPr lang="ru-RU" altLang="zh-CN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специалитет</a:t>
            </a:r>
            <a:r>
              <a:rPr lang="ru-RU" altLang="zh-CN" sz="200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 и магистратура</a:t>
            </a:r>
            <a:r>
              <a:rPr lang="ru-RU" altLang="zh-CN" sz="20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</a:rPr>
              <a:t>) приходится: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96CD384-BA82-412C-BA48-012E250D7EFF}"/>
              </a:ext>
            </a:extLst>
          </p:cNvPr>
          <p:cNvGraphicFramePr/>
          <p:nvPr>
            <p:extLst/>
          </p:nvPr>
        </p:nvGraphicFramePr>
        <p:xfrm>
          <a:off x="0" y="82465"/>
          <a:ext cx="121920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D6249B-6B89-49C0-807E-F609FF881384}"/>
              </a:ext>
            </a:extLst>
          </p:cNvPr>
          <p:cNvSpPr txBox="1"/>
          <p:nvPr/>
        </p:nvSpPr>
        <p:spPr>
          <a:xfrm>
            <a:off x="0" y="6540311"/>
            <a:ext cx="828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 реализуется совместно с индустриальными партнерами Университета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9EAC56-93D2-4EDD-B4C9-775BFF61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55" y="1242236"/>
            <a:ext cx="5040000" cy="5040000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9FEDBD91-82C5-4617-991A-6A381117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527" y="949425"/>
            <a:ext cx="678517" cy="680356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kumimoji="0" lang="zh-CN" altLang="en-US" sz="1799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D1D4A519-4CC1-46EF-8B90-BD311C4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517" y="4152689"/>
            <a:ext cx="678517" cy="680356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kumimoji="0" lang="zh-CN" altLang="en-US" sz="1799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F80F5E95-0B00-4209-9CB8-863E1DEE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29" y="3288782"/>
            <a:ext cx="680356" cy="676679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kumimoji="0" lang="zh-CN" altLang="en-US" sz="1799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BE56A6CC-1C27-4423-B2EC-4B14FC88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284" y="1686933"/>
            <a:ext cx="680356" cy="676679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kumimoji="0" lang="zh-CN" altLang="en-US" sz="1799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35E23C2C-677E-4C8B-83BB-1FC80CA7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17" y="2445485"/>
            <a:ext cx="678517" cy="676679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kumimoji="0" lang="zh-CN" altLang="en-US" sz="1799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225D00F7-B59C-4DAF-9DB7-D2B0620C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552" y="919071"/>
            <a:ext cx="4412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«Университетские субботы» </a:t>
            </a:r>
          </a:p>
          <a:p>
            <a:pPr eaLnBrk="1" hangingPunct="1"/>
            <a:r>
              <a:rPr lang="ru-RU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лекционные и практические просветительские занятия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9C25FAB1-F800-44B4-B7B1-E3E773ABA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639" y="1592809"/>
            <a:ext cx="5464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«Инженеры будущего»</a:t>
            </a:r>
          </a:p>
          <a:p>
            <a:pPr eaLnBrk="1" hangingPunct="1"/>
            <a:r>
              <a:rPr lang="ru-RU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проектная деятельность по направления дорожной деятельности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65AF0F5-9590-4631-A6BB-4AEBD216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43" y="2540310"/>
            <a:ext cx="2791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«Поиск талантов» </a:t>
            </a:r>
          </a:p>
          <a:p>
            <a:pPr eaLnBrk="1" hangingPunct="1"/>
            <a:r>
              <a:rPr lang="ru-RU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проведение викторин, олимпиад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594ECEC-53FA-4AEC-9917-4A707006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102" y="3442206"/>
            <a:ext cx="5563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Участие в проектах федеральных операторов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46D7B9B3-C924-4F03-89D7-0A6B4B14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780" y="4249632"/>
            <a:ext cx="5346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«Интеллектуальное развитие школьников</a:t>
            </a:r>
            <a:r>
              <a:rPr lang="ru-RU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» </a:t>
            </a:r>
          </a:p>
          <a:p>
            <a:pPr eaLnBrk="1" hangingPunct="1"/>
            <a:r>
              <a:rPr lang="ru-RU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организация экскурсий на базы предприятий и в университет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AFED782D-6848-45E1-8CB4-C7969E17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98" y="1788487"/>
            <a:ext cx="3672000" cy="367200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349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C7682E27-6630-4251-8844-C91CE766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330" y="5691649"/>
            <a:ext cx="720000" cy="720000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BA6E8B1A-D2B0-442D-B57B-FAB235C6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86" y="5898183"/>
            <a:ext cx="897335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49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en-US" sz="149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C33F1D62-CF43-4450-9DC7-B84C95B3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28" y="4950519"/>
            <a:ext cx="678517" cy="680356"/>
          </a:xfrm>
          <a:prstGeom prst="ellipse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kumimoji="0" lang="zh-CN" altLang="en-US" sz="1799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56C42E-3BA9-4929-AC78-97DD5502DF99}"/>
              </a:ext>
            </a:extLst>
          </p:cNvPr>
          <p:cNvSpPr/>
          <p:nvPr/>
        </p:nvSpPr>
        <p:spPr>
          <a:xfrm>
            <a:off x="5711391" y="5174809"/>
            <a:ext cx="300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«Инженерные каникулы»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2CC991-5513-462C-9561-8BF030715460}"/>
              </a:ext>
            </a:extLst>
          </p:cNvPr>
          <p:cNvSpPr/>
          <p:nvPr/>
        </p:nvSpPr>
        <p:spPr>
          <a:xfrm>
            <a:off x="5130587" y="5819765"/>
            <a:ext cx="4688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 г. -</a:t>
            </a:r>
          </a:p>
          <a:p>
            <a:r>
              <a:rPr lang="ru-RU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Формирование цифровых сервисов по развитию профориентационной работы</a:t>
            </a:r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C6B0D799-F44C-400F-89CB-341F04A5EF94}"/>
              </a:ext>
            </a:extLst>
          </p:cNvPr>
          <p:cNvGraphicFramePr/>
          <p:nvPr>
            <p:extLst/>
          </p:nvPr>
        </p:nvGraphicFramePr>
        <p:xfrm>
          <a:off x="852134" y="2159322"/>
          <a:ext cx="4911649" cy="428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E74EA3-B068-4A4D-BF2D-4D06F8077F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85" y="5909713"/>
            <a:ext cx="1413656" cy="9383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C66C5DA-5C36-4F56-A542-992BD0FCD59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403" t="-56" r="18912" b="56"/>
          <a:stretch/>
        </p:blipFill>
        <p:spPr>
          <a:xfrm>
            <a:off x="977879" y="1401762"/>
            <a:ext cx="2178053" cy="21867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13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1697</Words>
  <Application>Microsoft Office PowerPoint</Application>
  <PresentationFormat>Широкоэкранный</PresentationFormat>
  <Paragraphs>355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微软雅黑</vt:lpstr>
      <vt:lpstr>宋体</vt:lpstr>
      <vt:lpstr>Arial</vt:lpstr>
      <vt:lpstr>Bliss Pro ExtraLight</vt:lpstr>
      <vt:lpstr>Bliss Pro Heavy</vt:lpstr>
      <vt:lpstr>Bliss Pro Light</vt:lpstr>
      <vt:lpstr>Bliss Pro Medium</vt:lpstr>
      <vt:lpstr>Calibri</vt:lpstr>
      <vt:lpstr>Calibri Light</vt:lpstr>
      <vt:lpstr>等线</vt:lpstr>
      <vt:lpstr>Kartika</vt:lpstr>
      <vt:lpstr>Roboto</vt:lpstr>
      <vt:lpstr>Тема Office</vt:lpstr>
      <vt:lpstr>Престиж дорожного образования: как формируется и на что влияет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43</cp:revision>
  <dcterms:created xsi:type="dcterms:W3CDTF">2023-06-27T20:42:20Z</dcterms:created>
  <dcterms:modified xsi:type="dcterms:W3CDTF">2023-06-28T11:25:04Z</dcterms:modified>
</cp:coreProperties>
</file>