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embedTrueTypeFonts="1" saveSubsetFonts="1">
  <p:sldMasterIdLst>
    <p:sldMasterId id="2147483648" r:id="rId1"/>
  </p:sldMasterIdLst>
  <p:sldIdLst>
    <p:sldId id="256" r:id="rId3"/>
  </p:sldIdLst>
  <p:sldSz cx="18288000" cy="10287000"/>
  <p:notesSz cx="18288000" cy="10287000"/>
  <p:defaultTextStyle>
    <a:defPPr>
      <a:defRPr lang="en-US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54" d="100"/>
          <a:sy n="54" d="100"/>
        </p:scale>
        <p:origin x="1210" y="72"/>
      </p:cViewPr>
      <p:guideLst>
        <p:guide pos="2160" orient="horz"/>
        <p:guide pos="2880"/>
      </p:guideLst>
    </p:cSldViewPr>
  </p:slideViewPr>
  <p:gridSpacing cx="76200" cy="76200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presProps" Target="presProps.xml" /><Relationship Id="rId5" Type="http://schemas.openxmlformats.org/officeDocument/2006/relationships/tableStyles" Target="tableStyles.xml" /><Relationship Id="rId6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371600" y="3886200"/>
            <a:ext cx="6400800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6F15528-21DE-4FAA-801E-634DDDAF4B2B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6F15528-21DE-4FAA-801E-634DDDAF4B2B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6629400" y="274638"/>
            <a:ext cx="2057400" cy="5851525"/>
          </a:xfrm>
        </p:spPr>
        <p:txBody>
          <a:bodyPr vert="eaVert"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274638"/>
            <a:ext cx="6019800" cy="5851525"/>
          </a:xfrm>
        </p:spPr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6F15528-21DE-4FAA-801E-634DDDAF4B2B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6F15528-21DE-4FAA-801E-634DDDAF4B2B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6F15528-21DE-4FAA-801E-634DDDAF4B2B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6F15528-21DE-4FAA-801E-634DDDAF4B2B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6F15528-21DE-4FAA-801E-634DDDAF4B2B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6F15528-21DE-4FAA-801E-634DDDAF4B2B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6F15528-21DE-4FAA-801E-634DDDAF4B2B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6F15528-21DE-4FAA-801E-634DDDAF4B2B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6F15528-21DE-4FAA-801E-634DDDAF4B2B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 lang="en-US"/>
              <a:t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Freeform 3"/>
          <p:cNvSpPr/>
          <p:nvPr/>
        </p:nvSpPr>
        <p:spPr bwMode="auto">
          <a:xfrm rot="-5400000">
            <a:off x="8195987" y="738552"/>
            <a:ext cx="11437052" cy="8971163"/>
          </a:xfrm>
          <a:custGeom>
            <a:avLst/>
            <a:gdLst/>
            <a:ahLst/>
            <a:cxnLst/>
            <a:rect l="l" t="t" r="r" b="b"/>
            <a:pathLst>
              <a:path w="11437052" h="8971163" fill="norm" stroke="1" extrusionOk="0">
                <a:moveTo>
                  <a:pt x="0" y="0"/>
                </a:moveTo>
                <a:lnTo>
                  <a:pt x="11437052" y="0"/>
                </a:lnTo>
                <a:lnTo>
                  <a:pt x="11437052" y="8971163"/>
                </a:lnTo>
                <a:lnTo>
                  <a:pt x="0" y="897116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rcRect l="0" t="0" r="0" b="47231"/>
            <a:stretch/>
          </a:blipFill>
        </p:spPr>
      </p:sp>
      <p:grpSp>
        <p:nvGrpSpPr>
          <p:cNvPr id="4" name="Group 4"/>
          <p:cNvGrpSpPr/>
          <p:nvPr/>
        </p:nvGrpSpPr>
        <p:grpSpPr bwMode="auto">
          <a:xfrm rot="-5400000">
            <a:off x="-5454871" y="4115034"/>
            <a:ext cx="9082182" cy="5189105"/>
            <a:chOff x="0" y="0"/>
            <a:chExt cx="12109576" cy="6918806"/>
          </a:xfrm>
        </p:grpSpPr>
        <p:sp>
          <p:nvSpPr>
            <p:cNvPr id="5" name="Freeform 5"/>
            <p:cNvSpPr/>
            <p:nvPr/>
          </p:nvSpPr>
          <p:spPr bwMode="auto">
            <a:xfrm>
              <a:off x="0" y="0"/>
              <a:ext cx="6759832" cy="6796906"/>
            </a:xfrm>
            <a:custGeom>
              <a:avLst/>
              <a:gdLst/>
              <a:ahLst/>
              <a:cxnLst/>
              <a:rect l="l" t="t" r="r" b="b"/>
              <a:pathLst>
                <a:path w="6759832" h="6796906" fill="norm" stroke="1" extrusionOk="0">
                  <a:moveTo>
                    <a:pt x="0" y="0"/>
                  </a:moveTo>
                  <a:lnTo>
                    <a:pt x="6759832" y="0"/>
                  </a:lnTo>
                  <a:lnTo>
                    <a:pt x="6759832" y="6796906"/>
                  </a:lnTo>
                  <a:lnTo>
                    <a:pt x="0" y="679690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/>
            </a:blipFill>
          </p:spPr>
        </p:sp>
        <p:sp>
          <p:nvSpPr>
            <p:cNvPr id="6" name="Freeform 6"/>
            <p:cNvSpPr/>
            <p:nvPr/>
          </p:nvSpPr>
          <p:spPr bwMode="auto">
            <a:xfrm>
              <a:off x="5349745" y="121901"/>
              <a:ext cx="6759832" cy="6796906"/>
            </a:xfrm>
            <a:custGeom>
              <a:avLst/>
              <a:gdLst/>
              <a:ahLst/>
              <a:cxnLst/>
              <a:rect l="l" t="t" r="r" b="b"/>
              <a:pathLst>
                <a:path w="6759832" h="6796906" fill="norm" stroke="1" extrusionOk="0">
                  <a:moveTo>
                    <a:pt x="0" y="0"/>
                  </a:moveTo>
                  <a:lnTo>
                    <a:pt x="6759831" y="0"/>
                  </a:lnTo>
                  <a:lnTo>
                    <a:pt x="6759831" y="6796905"/>
                  </a:lnTo>
                  <a:lnTo>
                    <a:pt x="0" y="679690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/>
            </a:blipFill>
          </p:spPr>
        </p:sp>
      </p:grpSp>
      <p:sp>
        <p:nvSpPr>
          <p:cNvPr id="7" name="Freeform 7"/>
          <p:cNvSpPr/>
          <p:nvPr/>
        </p:nvSpPr>
        <p:spPr bwMode="auto">
          <a:xfrm>
            <a:off x="472215" y="334405"/>
            <a:ext cx="6264636" cy="2641588"/>
          </a:xfrm>
          <a:custGeom>
            <a:avLst/>
            <a:gdLst/>
            <a:ahLst/>
            <a:cxnLst/>
            <a:rect l="l" t="t" r="r" b="b"/>
            <a:pathLst>
              <a:path w="6264636" h="2641588" fill="norm" stroke="1" extrusionOk="0">
                <a:moveTo>
                  <a:pt x="0" y="0"/>
                </a:moveTo>
                <a:lnTo>
                  <a:pt x="6264636" y="0"/>
                </a:lnTo>
                <a:lnTo>
                  <a:pt x="6264636" y="2641588"/>
                </a:lnTo>
                <a:lnTo>
                  <a:pt x="0" y="2641588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/>
          </a:blipFill>
        </p:spPr>
      </p:sp>
      <p:sp>
        <p:nvSpPr>
          <p:cNvPr id="8" name="Freeform 8"/>
          <p:cNvSpPr/>
          <p:nvPr/>
        </p:nvSpPr>
        <p:spPr bwMode="auto">
          <a:xfrm>
            <a:off x="10216153" y="500567"/>
            <a:ext cx="7465949" cy="1824160"/>
          </a:xfrm>
          <a:custGeom>
            <a:avLst/>
            <a:gdLst/>
            <a:ahLst/>
            <a:cxnLst/>
            <a:rect l="l" t="t" r="r" b="b"/>
            <a:pathLst>
              <a:path w="7465949" h="1824160" fill="norm" stroke="1" extrusionOk="0">
                <a:moveTo>
                  <a:pt x="0" y="0"/>
                </a:moveTo>
                <a:lnTo>
                  <a:pt x="7465949" y="0"/>
                </a:lnTo>
                <a:lnTo>
                  <a:pt x="7465949" y="1824160"/>
                </a:lnTo>
                <a:lnTo>
                  <a:pt x="0" y="1824160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/>
          </a:blipFill>
        </p:spPr>
      </p:sp>
      <p:sp>
        <p:nvSpPr>
          <p:cNvPr id="9" name="TextBox 9"/>
          <p:cNvSpPr txBox="1"/>
          <p:nvPr/>
        </p:nvSpPr>
        <p:spPr bwMode="auto">
          <a:xfrm flipH="0" flipV="0">
            <a:off x="2508749" y="3988229"/>
            <a:ext cx="13622832" cy="298739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880"/>
              </a:lnSpc>
              <a:defRPr/>
            </a:pPr>
            <a:r>
              <a:rPr lang="en-US" sz="2800" b="1">
                <a:solidFill>
                  <a:srgbClr val="BD0101"/>
                </a:solidFill>
                <a:latin typeface="Montserrat Ultra-Bold"/>
              </a:rPr>
              <a:t>ОБ ОБЕСПЕЧЕНИ РЕАЛИЗАЦИИ ТРЕБОВАНИЙ ТРАНСПОРТНОЙ БЕЗОПАСНОСТИ СИБИРСКОМ ТЕРРИТОРИАЛЬНЫМ УПРАВЛЕНИЕМ  ФЕДЕРАЛЬНОГО АГЕНСТВА ЖЕЛЕЗНОДОРОЖНОГО ТРАНСПОРТА В РЕГИОНЕ ДЕЯТЕЛЬНОСТИ</a:t>
            </a:r>
            <a:endParaRPr sz="2800" b="1"/>
          </a:p>
        </p:txBody>
      </p:sp>
      <p:sp>
        <p:nvSpPr>
          <p:cNvPr id="11" name="TextBox 11"/>
          <p:cNvSpPr txBox="1"/>
          <p:nvPr/>
        </p:nvSpPr>
        <p:spPr bwMode="auto">
          <a:xfrm flipH="0" flipV="0">
            <a:off x="1136028" y="8764736"/>
            <a:ext cx="12513015" cy="9147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00"/>
              </a:lnSpc>
              <a:defRPr/>
            </a:pPr>
            <a:r>
              <a:rPr sz="2000" b="1">
                <a:solidFill>
                  <a:srgbClr val="1260A4"/>
                </a:solidFill>
                <a:latin typeface="Montserrat Medium Italics"/>
              </a:rPr>
              <a:t>РУКОВОДИТЕЛЬ СИБИРСКОГО ТЕРРИТОРИАЛЬНОГО УПРАВЛЕНИЯ  ФЕДЕРАЛЬНОГО АГЕНТСТВА ЖЕЛЕЗНОДОРОЖНОГО ТРАНСПОРТА</a:t>
            </a:r>
            <a:endParaRPr sz="2000" b="1">
              <a:solidFill>
                <a:srgbClr val="1260A4"/>
              </a:solidFill>
              <a:latin typeface="Montserrat Medium Italics"/>
            </a:endParaRPr>
          </a:p>
        </p:txBody>
      </p:sp>
      <p:sp>
        <p:nvSpPr>
          <p:cNvPr id="917130190" name="AutoShape 10"/>
          <p:cNvSpPr/>
          <p:nvPr/>
        </p:nvSpPr>
        <p:spPr bwMode="auto">
          <a:xfrm flipH="0" flipV="1">
            <a:off x="1794373" y="8650544"/>
            <a:ext cx="9151598" cy="0"/>
          </a:xfrm>
          <a:prstGeom prst="line">
            <a:avLst/>
          </a:prstGeom>
          <a:ln w="19050" cap="flat">
            <a:solidFill>
              <a:srgbClr val="1260A4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1919275194" name=""/>
          <p:cNvSpPr txBox="1"/>
          <p:nvPr/>
        </p:nvSpPr>
        <p:spPr bwMode="auto">
          <a:xfrm flipH="0" flipV="0">
            <a:off x="1878418" y="8006762"/>
            <a:ext cx="6122293" cy="549126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lnSpc>
                <a:spcPts val="3600"/>
              </a:lnSpc>
              <a:defRPr/>
            </a:pPr>
            <a:r>
              <a:rPr lang="en-US" sz="2000" b="1">
                <a:solidFill>
                  <a:srgbClr val="1260A4"/>
                </a:solidFill>
                <a:latin typeface="Montserrat Medium Italics"/>
              </a:rPr>
              <a:t>БРЮХАНОВ ВИКТОР ВИКТОРОВИЧ </a:t>
            </a:r>
            <a:endParaRPr lang="en-US" sz="2550" b="1">
              <a:solidFill>
                <a:srgbClr val="1260A4"/>
              </a:solidFill>
              <a:latin typeface="Montserrat Medium Itali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Р7-Офис/7.4.0.341</Application>
  <DocSecurity>0</DocSecurity>
  <PresentationFormat>Произвольный</PresentationFormat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Презы СТФ</dc:title>
  <dc:subject/>
  <dc:creator/>
  <cp:keywords/>
  <dc:description/>
  <dc:identifier>DAF8ii9hcFc</dc:identifier>
  <dc:language/>
  <cp:lastModifiedBy/>
  <cp:revision>8</cp:revision>
  <dcterms:created xsi:type="dcterms:W3CDTF">2006-08-16T00:00:00Z</dcterms:created>
  <dcterms:modified xsi:type="dcterms:W3CDTF">2024-06-17T11:40:54Z</dcterms:modified>
  <cp:category/>
  <cp:contentStatus/>
  <cp:version/>
</cp:coreProperties>
</file>