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4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5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712" r:id="rId2"/>
    <p:sldMasterId id="2147483716" r:id="rId3"/>
    <p:sldMasterId id="2147483743" r:id="rId4"/>
    <p:sldMasterId id="2147483770" r:id="rId5"/>
    <p:sldMasterId id="2147483775" r:id="rId6"/>
  </p:sldMasterIdLst>
  <p:notesMasterIdLst>
    <p:notesMasterId r:id="rId23"/>
  </p:notesMasterIdLst>
  <p:sldIdLst>
    <p:sldId id="271" r:id="rId7"/>
    <p:sldId id="259" r:id="rId8"/>
    <p:sldId id="282" r:id="rId9"/>
    <p:sldId id="261" r:id="rId10"/>
    <p:sldId id="262" r:id="rId11"/>
    <p:sldId id="277" r:id="rId12"/>
    <p:sldId id="265" r:id="rId13"/>
    <p:sldId id="266" r:id="rId14"/>
    <p:sldId id="268" r:id="rId15"/>
    <p:sldId id="269" r:id="rId16"/>
    <p:sldId id="272" r:id="rId17"/>
    <p:sldId id="273" r:id="rId18"/>
    <p:sldId id="274" r:id="rId19"/>
    <p:sldId id="279" r:id="rId20"/>
    <p:sldId id="281" r:id="rId21"/>
    <p:sldId id="27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na Ruzhitskaya" initials="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2E707C-4D31-4A3A-81D7-7067E816BDEE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8713D8-8C9D-4095-A833-FCD42734E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072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3576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p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1" name="Google Shape;1471;p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72" name="Google Shape;1472;p9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95421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9" name="Google Shape;1499;p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00" name="Google Shape;1500;p9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06207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9" name="Google Shape;1499;p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00" name="Google Shape;1500;p9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40358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7046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4" name="Google Shape;834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35" name="Google Shape;835;p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2846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p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57" name="Google Shape;1057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6509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p7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5" name="Google Shape;1065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0821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2" name="Google Shape;43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72861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3" name="Google Shape;593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4" name="Google Shape;594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ru-RU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4313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1" name="Google Shape;371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04767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32" name="Google Shape;43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135480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p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61" name="Google Shape;1461;p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1427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png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6.pn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08"/>
          <p:cNvSpPr txBox="1">
            <a:spLocks noGrp="1"/>
          </p:cNvSpPr>
          <p:nvPr>
            <p:ph type="title"/>
          </p:nvPr>
        </p:nvSpPr>
        <p:spPr>
          <a:xfrm>
            <a:off x="838200" y="312517"/>
            <a:ext cx="10515600" cy="762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108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5257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108"/>
          <p:cNvSpPr txBox="1">
            <a:spLocks noGrp="1"/>
          </p:cNvSpPr>
          <p:nvPr>
            <p:ph type="sldNum" idx="12"/>
          </p:nvPr>
        </p:nvSpPr>
        <p:spPr>
          <a:xfrm>
            <a:off x="173620" y="6356351"/>
            <a:ext cx="6645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77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тбивочный №4">
  <p:cSld name="Отбивочный №4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175"/>
          <p:cNvPicPr preferRelativeResize="0"/>
          <p:nvPr/>
        </p:nvPicPr>
        <p:blipFill rotWithShape="1">
          <a:blip r:embed="rId2">
            <a:alphaModFix/>
          </a:blip>
          <a:srcRect t="27049" r="12432" b="8274"/>
          <a:stretch/>
        </p:blipFill>
        <p:spPr>
          <a:xfrm>
            <a:off x="6893761" y="-18057"/>
            <a:ext cx="5314371" cy="6894113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175"/>
          <p:cNvSpPr txBox="1">
            <a:spLocks noGrp="1"/>
          </p:cNvSpPr>
          <p:nvPr>
            <p:ph type="title"/>
          </p:nvPr>
        </p:nvSpPr>
        <p:spPr>
          <a:xfrm>
            <a:off x="831851" y="2523281"/>
            <a:ext cx="6529386" cy="1799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Tahoma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75"/>
          <p:cNvSpPr txBox="1">
            <a:spLocks noGrp="1"/>
          </p:cNvSpPr>
          <p:nvPr>
            <p:ph type="body" idx="1"/>
          </p:nvPr>
        </p:nvSpPr>
        <p:spPr>
          <a:xfrm>
            <a:off x="831850" y="4589464"/>
            <a:ext cx="6529386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228600" lvl="0" indent="-114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0"/>
              <a:buNone/>
              <a:defRPr sz="2500" b="1">
                <a:solidFill>
                  <a:schemeClr val="dk1"/>
                </a:solidFill>
              </a:defRPr>
            </a:lvl1pPr>
            <a:lvl2pPr marL="457200" lvl="1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4000"/>
              <a:buNone/>
              <a:defRPr sz="2000">
                <a:solidFill>
                  <a:srgbClr val="888D9F"/>
                </a:solidFill>
              </a:defRPr>
            </a:lvl2pPr>
            <a:lvl3pPr marL="685800" lvl="2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600"/>
              <a:buNone/>
              <a:defRPr sz="1800">
                <a:solidFill>
                  <a:srgbClr val="888D9F"/>
                </a:solidFill>
              </a:defRPr>
            </a:lvl3pPr>
            <a:lvl4pPr marL="914400" lvl="3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4pPr>
            <a:lvl5pPr marL="1143000" lvl="4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5pPr>
            <a:lvl6pPr marL="1371600" lvl="5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6pPr>
            <a:lvl7pPr marL="1600200" lvl="6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7pPr>
            <a:lvl8pPr marL="1828800" lvl="7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8pPr>
            <a:lvl9pPr marL="2057400" lvl="8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9pPr>
          </a:lstStyle>
          <a:p>
            <a:endParaRPr/>
          </a:p>
        </p:txBody>
      </p:sp>
      <p:sp>
        <p:nvSpPr>
          <p:cNvPr id="388" name="Google Shape;388;p175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5257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75"/>
          <p:cNvSpPr txBox="1">
            <a:spLocks noGrp="1"/>
          </p:cNvSpPr>
          <p:nvPr>
            <p:ph type="sldNum" idx="12"/>
          </p:nvPr>
        </p:nvSpPr>
        <p:spPr>
          <a:xfrm>
            <a:off x="173620" y="6356351"/>
            <a:ext cx="6645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90" name="Google Shape;390;p175" descr="Изображение выглядит как текст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53165" y="191110"/>
            <a:ext cx="1240040" cy="29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175060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аблица 2">
            <a:extLst>
              <a:ext uri="{FF2B5EF4-FFF2-40B4-BE49-F238E27FC236}">
                <a16:creationId xmlns:a16="http://schemas.microsoft.com/office/drawing/2014/main" id="{07ACE389-CA41-4F39-24DB-C4B48216715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838199" y="1444626"/>
            <a:ext cx="10684631" cy="460851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41EC6-726B-2256-BA38-D9987107DD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Заголовок </a:t>
            </a:r>
            <a:r>
              <a:rPr lang="en-US" dirty="0"/>
              <a:t>Tahoma 25</a:t>
            </a:r>
            <a:endParaRPr lang="ru-RU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7395A712-A506-D537-1C10-DE441C023F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D00D4718-7851-91F8-A861-7E32F0A996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8022"/>
      </p:ext>
    </p:extLst>
  </p:cSld>
  <p:clrMapOvr>
    <a:masterClrMapping/>
  </p:clrMapOvr>
  <p:hf sldNum="0" hdr="0" ft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иаграмма 3">
            <a:extLst>
              <a:ext uri="{FF2B5EF4-FFF2-40B4-BE49-F238E27FC236}">
                <a16:creationId xmlns:a16="http://schemas.microsoft.com/office/drawing/2014/main" id="{8EF3C091-5028-654C-2BEE-ECAEB14BCEF8}"/>
              </a:ext>
            </a:extLst>
          </p:cNvPr>
          <p:cNvSpPr>
            <a:spLocks noGrp="1"/>
          </p:cNvSpPr>
          <p:nvPr>
            <p:ph type="chart" sz="quarter" idx="28"/>
          </p:nvPr>
        </p:nvSpPr>
        <p:spPr>
          <a:xfrm>
            <a:off x="6270625" y="312739"/>
            <a:ext cx="5422900" cy="5565775"/>
          </a:xfr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3C057439-7991-6C05-F4B1-D4EB1BA153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1" y="1198564"/>
            <a:ext cx="5138057" cy="762603"/>
          </a:xfrm>
        </p:spPr>
        <p:txBody>
          <a:bodyPr anchor="ctr">
            <a:normAutofit/>
          </a:bodyPr>
          <a:lstStyle>
            <a:lvl1pPr>
              <a:defRPr sz="1800" b="1"/>
            </a:lvl1pPr>
          </a:lstStyle>
          <a:p>
            <a:pPr lvl="0"/>
            <a:r>
              <a:rPr lang="ru-RU" dirty="0"/>
              <a:t>Подзаголовок </a:t>
            </a:r>
            <a:r>
              <a:rPr lang="en-US" dirty="0"/>
              <a:t>Tahoma 18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65F8B7AE-CD38-AEA5-ADD6-C2A112FD7F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2084610"/>
            <a:ext cx="5138056" cy="3793676"/>
          </a:xfrm>
        </p:spPr>
        <p:txBody>
          <a:bodyPr/>
          <a:lstStyle/>
          <a:p>
            <a:pPr lvl="0"/>
            <a:r>
              <a:rPr lang="ru-RU" dirty="0"/>
              <a:t>Образец текста </a:t>
            </a:r>
            <a:r>
              <a:rPr lang="en-US" dirty="0"/>
              <a:t>Tahoma 14</a:t>
            </a:r>
            <a:endParaRPr lang="ru-RU" dirty="0"/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E14C40-1383-61F6-FC2C-5AC1C22B4A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12517"/>
            <a:ext cx="5138057" cy="762603"/>
          </a:xfrm>
        </p:spPr>
        <p:txBody>
          <a:bodyPr/>
          <a:lstStyle/>
          <a:p>
            <a:r>
              <a:rPr lang="ru-RU" dirty="0"/>
              <a:t>Заголовок </a:t>
            </a:r>
            <a:r>
              <a:rPr lang="en-US" dirty="0"/>
              <a:t>Tahoma 25</a:t>
            </a:r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4CA3C9-1795-903F-1AB7-9FB4384B86C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D567C3-052E-687B-152D-551725F5B916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910289"/>
      </p:ext>
    </p:extLst>
  </p:cSld>
  <p:clrMapOvr>
    <a:masterClrMapping/>
  </p:clrMapOvr>
  <p:hf sldNum="0" hdr="0" ft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3165BA0-D9EA-D8FC-6651-331A7F4FF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256" y="2333976"/>
            <a:ext cx="9273489" cy="219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531645"/>
      </p:ext>
    </p:extLst>
  </p:cSld>
  <p:clrMapOvr>
    <a:masterClrMapping/>
  </p:clrMapOvr>
  <p:hf sldNum="0" hdr="0" ftr="0" dt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Синий слайд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427AD0-6165-1BF1-B27E-A6C3F9680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31E989C-1314-6093-48EF-E16DB70E79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442699C-9E77-4ED3-9846-532B6615AA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Рисунок 8" descr="Изображение выглядит как текст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913FCA4C-FFDB-0BA9-E560-82AED758C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3163" y="6426447"/>
            <a:ext cx="1240042" cy="29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014331"/>
      </p:ext>
    </p:extLst>
  </p:cSld>
  <p:clrMapOvr>
    <a:masterClrMapping/>
  </p:clrMapOvr>
  <p:hf sldNum="0" hdr="0" ft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+ л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24BDC87-5940-92A7-0BE0-C4732471EB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41519B8-8DE0-61BD-60C8-D4EB2F635F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26427"/>
      </p:ext>
    </p:extLst>
  </p:cSld>
  <p:clrMapOvr>
    <a:masterClrMapping/>
  </p:clrMapOvr>
  <p:hf sldNum="0" hdr="0" ftr="0" dt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+ лого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7229453"/>
      </p:ext>
    </p:extLst>
  </p:cSld>
  <p:clrMapOvr>
    <a:masterClrMapping/>
  </p:clrMapOvr>
  <p:hf sldNum="0" hdr="0" ftr="0" dt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Титульный слайд с имиджем" type="title">
  <p:cSld name="Титульный слайд с имиджем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4"/>
          <p:cNvSpPr>
            <a:spLocks noGrp="1"/>
          </p:cNvSpPr>
          <p:nvPr>
            <p:ph type="pic" idx="2"/>
          </p:nvPr>
        </p:nvSpPr>
        <p:spPr>
          <a:xfrm>
            <a:off x="2513941" y="-11704"/>
            <a:ext cx="9708126" cy="6472084"/>
          </a:xfrm>
          <a:prstGeom prst="rect">
            <a:avLst/>
          </a:prstGeom>
          <a:noFill/>
          <a:ln>
            <a:noFill/>
          </a:ln>
        </p:spPr>
      </p:sp>
      <p:sp>
        <p:nvSpPr>
          <p:cNvPr id="15" name="Google Shape;15;p24"/>
          <p:cNvSpPr txBox="1">
            <a:spLocks noGrp="1"/>
          </p:cNvSpPr>
          <p:nvPr>
            <p:ph type="body" idx="1"/>
          </p:nvPr>
        </p:nvSpPr>
        <p:spPr>
          <a:xfrm>
            <a:off x="600670" y="5929931"/>
            <a:ext cx="3556001" cy="318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228600" lvl="0" indent="-1143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5ABE6D"/>
              </a:buClr>
              <a:buSzPts val="3600"/>
              <a:buFont typeface="Arial"/>
              <a:buNone/>
              <a:defRPr>
                <a:solidFill>
                  <a:srgbClr val="5ABE6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lvl="1" indent="-1143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None/>
              <a:defRPr/>
            </a:lvl2pPr>
            <a:lvl3pPr marL="685800" lvl="2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3pPr>
            <a:lvl4pPr marL="914400" lvl="3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4pPr>
            <a:lvl5pPr marL="1143000" lvl="4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5pPr>
            <a:lvl6pPr marL="1371600" lvl="5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6pPr>
            <a:lvl7pPr marL="1600200" lvl="6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7pPr>
            <a:lvl8pPr marL="1828800" lvl="7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8pPr>
            <a:lvl9pPr marL="2057400" lvl="8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" name="Google Shape;16;p24"/>
          <p:cNvSpPr txBox="1">
            <a:spLocks noGrp="1"/>
          </p:cNvSpPr>
          <p:nvPr>
            <p:ph type="body" idx="3"/>
          </p:nvPr>
        </p:nvSpPr>
        <p:spPr>
          <a:xfrm>
            <a:off x="603248" y="2047011"/>
            <a:ext cx="5758539" cy="2133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marL="228600" lvl="0" indent="-11430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0000"/>
              <a:buFont typeface="Tahoma"/>
              <a:buNone/>
              <a:defRPr sz="5000">
                <a:latin typeface="Tahoma"/>
                <a:ea typeface="Tahoma"/>
                <a:cs typeface="Tahoma"/>
                <a:sym typeface="Tahoma"/>
              </a:defRPr>
            </a:lvl1pPr>
            <a:lvl2pPr marL="457200" lvl="1" indent="-1143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None/>
              <a:defRPr/>
            </a:lvl2pPr>
            <a:lvl3pPr marL="685800" lvl="2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3pPr>
            <a:lvl4pPr marL="914400" lvl="3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4pPr>
            <a:lvl5pPr marL="1143000" lvl="4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5pPr>
            <a:lvl6pPr marL="1371600" lvl="5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6pPr>
            <a:lvl7pPr marL="1600200" lvl="6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7pPr>
            <a:lvl8pPr marL="1828800" lvl="7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8pPr>
            <a:lvl9pPr marL="2057400" lvl="8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24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26619" cy="65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6249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главление" type="tx">
  <p:cSld name="Оглавление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5"/>
          <p:cNvSpPr txBox="1">
            <a:spLocks noGrp="1"/>
          </p:cNvSpPr>
          <p:nvPr>
            <p:ph type="title"/>
          </p:nvPr>
        </p:nvSpPr>
        <p:spPr>
          <a:xfrm>
            <a:off x="612506" y="499757"/>
            <a:ext cx="6403254" cy="540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5000"/>
              <a:buFont typeface="Tahoma"/>
              <a:buNone/>
              <a:defRPr sz="2500" cap="none">
                <a:solidFill>
                  <a:srgbClr val="003264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rgbClr val="1D4370"/>
              </a:buClr>
              <a:buSzPts val="1800"/>
              <a:buNone/>
              <a:defRPr/>
            </a:lvl2pPr>
            <a:lvl3pPr lvl="2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rgbClr val="1D4370"/>
              </a:buClr>
              <a:buSzPts val="1800"/>
              <a:buNone/>
              <a:defRPr/>
            </a:lvl3pPr>
            <a:lvl4pPr lvl="3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rgbClr val="1D4370"/>
              </a:buClr>
              <a:buSzPts val="1800"/>
              <a:buNone/>
              <a:defRPr/>
            </a:lvl4pPr>
            <a:lvl5pPr lvl="4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rgbClr val="1D4370"/>
              </a:buClr>
              <a:buSzPts val="1800"/>
              <a:buNone/>
              <a:defRPr/>
            </a:lvl5pPr>
            <a:lvl6pPr lvl="5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rgbClr val="1D4370"/>
              </a:buClr>
              <a:buSzPts val="1800"/>
              <a:buNone/>
              <a:defRPr/>
            </a:lvl6pPr>
            <a:lvl7pPr lvl="6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rgbClr val="1D4370"/>
              </a:buClr>
              <a:buSzPts val="1800"/>
              <a:buNone/>
              <a:defRPr/>
            </a:lvl7pPr>
            <a:lvl8pPr lvl="7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rgbClr val="1D4370"/>
              </a:buClr>
              <a:buSzPts val="1800"/>
              <a:buNone/>
              <a:defRPr/>
            </a:lvl8pPr>
            <a:lvl9pPr lvl="8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rgbClr val="1D437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5"/>
          <p:cNvSpPr txBox="1">
            <a:spLocks noGrp="1"/>
          </p:cNvSpPr>
          <p:nvPr>
            <p:ph type="sldNum" idx="12"/>
          </p:nvPr>
        </p:nvSpPr>
        <p:spPr>
          <a:xfrm>
            <a:off x="609600" y="6536432"/>
            <a:ext cx="1066800" cy="175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3264"/>
              </a:buClr>
              <a:buSzPts val="2000"/>
              <a:buFont typeface="Arial"/>
              <a:buNone/>
              <a:defRPr sz="1000" b="1" i="0" u="none" strike="noStrike" cap="none">
                <a:solidFill>
                  <a:srgbClr val="00326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3264"/>
              </a:buClr>
              <a:buSzPts val="2000"/>
              <a:buFont typeface="Arial"/>
              <a:buNone/>
              <a:defRPr sz="1000" b="1" i="0" u="none" strike="noStrike" cap="none">
                <a:solidFill>
                  <a:srgbClr val="00326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3264"/>
              </a:buClr>
              <a:buSzPts val="2000"/>
              <a:buFont typeface="Arial"/>
              <a:buNone/>
              <a:defRPr sz="1000" b="1" i="0" u="none" strike="noStrike" cap="none">
                <a:solidFill>
                  <a:srgbClr val="00326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3264"/>
              </a:buClr>
              <a:buSzPts val="2000"/>
              <a:buFont typeface="Arial"/>
              <a:buNone/>
              <a:defRPr sz="1000" b="1" i="0" u="none" strike="noStrike" cap="none">
                <a:solidFill>
                  <a:srgbClr val="00326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3264"/>
              </a:buClr>
              <a:buSzPts val="2000"/>
              <a:buFont typeface="Arial"/>
              <a:buNone/>
              <a:defRPr sz="1000" b="1" i="0" u="none" strike="noStrike" cap="none">
                <a:solidFill>
                  <a:srgbClr val="00326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3264"/>
              </a:buClr>
              <a:buSzPts val="2000"/>
              <a:buFont typeface="Arial"/>
              <a:buNone/>
              <a:defRPr sz="1000" b="1" i="0" u="none" strike="noStrike" cap="none">
                <a:solidFill>
                  <a:srgbClr val="00326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3264"/>
              </a:buClr>
              <a:buSzPts val="2000"/>
              <a:buFont typeface="Arial"/>
              <a:buNone/>
              <a:defRPr sz="1000" b="1" i="0" u="none" strike="noStrike" cap="none">
                <a:solidFill>
                  <a:srgbClr val="00326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3264"/>
              </a:buClr>
              <a:buSzPts val="2000"/>
              <a:buFont typeface="Arial"/>
              <a:buNone/>
              <a:defRPr sz="1000" b="1" i="0" u="none" strike="noStrike" cap="none">
                <a:solidFill>
                  <a:srgbClr val="00326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3264"/>
              </a:buClr>
              <a:buSzPts val="2000"/>
              <a:buFont typeface="Arial"/>
              <a:buNone/>
              <a:defRPr sz="1000" b="1" i="0" u="none" strike="noStrike" cap="none">
                <a:solidFill>
                  <a:srgbClr val="00326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88847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1" type="title">
  <p:cSld name="Заголовок 1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7"/>
          <p:cNvSpPr txBox="1">
            <a:spLocks noGrp="1"/>
          </p:cNvSpPr>
          <p:nvPr>
            <p:ph type="body" idx="1"/>
          </p:nvPr>
        </p:nvSpPr>
        <p:spPr>
          <a:xfrm>
            <a:off x="600671" y="5929931"/>
            <a:ext cx="10985600" cy="3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rmAutofit/>
          </a:bodyPr>
          <a:lstStyle>
            <a:lvl1pPr marL="609608" lvl="0" indent="-30480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ahoma"/>
              <a:buNone/>
              <a:defRPr sz="1867" b="1" i="0">
                <a:latin typeface="Tahoma"/>
                <a:ea typeface="Tahoma"/>
                <a:cs typeface="Tahoma"/>
                <a:sym typeface="Tahoma"/>
              </a:defRPr>
            </a:lvl1pPr>
            <a:lvl2pPr marL="1219215" lvl="1" indent="-304804" algn="l" rtl="0">
              <a:lnSpc>
                <a:spcPct val="90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800"/>
              <a:buNone/>
              <a:defRPr/>
            </a:lvl2pPr>
            <a:lvl3pPr marL="1828823" lvl="2" indent="-304804" algn="l" rtl="0">
              <a:lnSpc>
                <a:spcPct val="90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800"/>
              <a:buNone/>
              <a:defRPr/>
            </a:lvl3pPr>
            <a:lvl4pPr marL="2438431" lvl="3" indent="-304804" algn="l" rtl="0">
              <a:lnSpc>
                <a:spcPct val="90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800"/>
              <a:buNone/>
              <a:defRPr/>
            </a:lvl4pPr>
            <a:lvl5pPr marL="3048038" lvl="4" indent="-304804" algn="l" rtl="0">
              <a:lnSpc>
                <a:spcPct val="90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800"/>
              <a:buNone/>
              <a:defRPr/>
            </a:lvl5pPr>
            <a:lvl6pPr marL="3657646" lvl="5" indent="-372538" algn="l" rtl="0">
              <a:lnSpc>
                <a:spcPct val="90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4267254" lvl="6" indent="-372538" algn="l" rtl="0">
              <a:lnSpc>
                <a:spcPct val="90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4876861" lvl="7" indent="-372538" algn="l" rtl="0">
              <a:lnSpc>
                <a:spcPct val="90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5486469" lvl="8" indent="-372538" algn="l" rtl="0">
              <a:lnSpc>
                <a:spcPct val="90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27"/>
          <p:cNvSpPr txBox="1">
            <a:spLocks noGrp="1"/>
          </p:cNvSpPr>
          <p:nvPr>
            <p:ph type="title"/>
          </p:nvPr>
        </p:nvSpPr>
        <p:spPr>
          <a:xfrm>
            <a:off x="603248" y="1287496"/>
            <a:ext cx="10985600" cy="2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norm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Tahoma"/>
              <a:buNone/>
              <a:defRPr sz="5867" b="1" i="0">
                <a:latin typeface="Tahoma"/>
                <a:ea typeface="Tahoma"/>
                <a:cs typeface="Tahoma"/>
                <a:sym typeface="Tahoma"/>
              </a:defRPr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7"/>
          <p:cNvSpPr txBox="1">
            <a:spLocks noGrp="1"/>
          </p:cNvSpPr>
          <p:nvPr>
            <p:ph type="body" idx="2"/>
          </p:nvPr>
        </p:nvSpPr>
        <p:spPr>
          <a:xfrm>
            <a:off x="600671" y="3611595"/>
            <a:ext cx="10985600" cy="9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609608" lvl="0" indent="-30480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ahoma"/>
              <a:buNone/>
              <a:defRPr sz="2800" b="0" i="0">
                <a:latin typeface="Tahoma"/>
                <a:ea typeface="Tahoma"/>
                <a:cs typeface="Tahoma"/>
                <a:sym typeface="Tahoma"/>
              </a:defRPr>
            </a:lvl1pPr>
            <a:lvl2pPr marL="1219215" lvl="1" indent="-30480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ahoma"/>
              <a:buNone/>
              <a:defRPr sz="2800" b="0" i="0">
                <a:latin typeface="Tahoma"/>
                <a:ea typeface="Tahoma"/>
                <a:cs typeface="Tahoma"/>
                <a:sym typeface="Tahoma"/>
              </a:defRPr>
            </a:lvl2pPr>
            <a:lvl3pPr marL="1828823" lvl="2" indent="-30480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ahoma"/>
              <a:buNone/>
              <a:defRPr sz="2800" b="0" i="0">
                <a:latin typeface="Tahoma"/>
                <a:ea typeface="Tahoma"/>
                <a:cs typeface="Tahoma"/>
                <a:sym typeface="Tahoma"/>
              </a:defRPr>
            </a:lvl3pPr>
            <a:lvl4pPr marL="2438431" lvl="3" indent="-30480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ahoma"/>
              <a:buNone/>
              <a:defRPr sz="2800" b="0" i="0">
                <a:latin typeface="Tahoma"/>
                <a:ea typeface="Tahoma"/>
                <a:cs typeface="Tahoma"/>
                <a:sym typeface="Tahoma"/>
              </a:defRPr>
            </a:lvl4pPr>
            <a:lvl5pPr marL="3048038" lvl="4" indent="-30480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ahoma"/>
              <a:buNone/>
              <a:defRPr sz="2800" b="0" i="0">
                <a:latin typeface="Tahoma"/>
                <a:ea typeface="Tahoma"/>
                <a:cs typeface="Tahoma"/>
                <a:sym typeface="Tahoma"/>
              </a:defRPr>
            </a:lvl5pPr>
            <a:lvl6pPr marL="3657646" lvl="5" indent="-372538" algn="l" rtl="0">
              <a:lnSpc>
                <a:spcPct val="90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4267254" lvl="6" indent="-372538" algn="l" rtl="0">
              <a:lnSpc>
                <a:spcPct val="90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4876861" lvl="7" indent="-372538" algn="l" rtl="0">
              <a:lnSpc>
                <a:spcPct val="90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5486469" lvl="8" indent="-372538" algn="l" rtl="0">
              <a:lnSpc>
                <a:spcPct val="90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69" name="Google Shape;169;p27"/>
          <p:cNvSpPr txBox="1">
            <a:spLocks noGrp="1"/>
          </p:cNvSpPr>
          <p:nvPr>
            <p:ph type="sldNum" idx="12"/>
          </p:nvPr>
        </p:nvSpPr>
        <p:spPr>
          <a:xfrm>
            <a:off x="5981067" y="6550577"/>
            <a:ext cx="223600" cy="182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Tahoma"/>
              <a:buNone/>
              <a:defRPr sz="934" b="0" i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Tahoma"/>
              <a:buNone/>
              <a:defRPr sz="934" b="0" i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Tahoma"/>
              <a:buNone/>
              <a:defRPr sz="934" b="0" i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Tahoma"/>
              <a:buNone/>
              <a:defRPr sz="934" b="0" i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Tahoma"/>
              <a:buNone/>
              <a:defRPr sz="934" b="0" i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Tahoma"/>
              <a:buNone/>
              <a:defRPr sz="934" b="0" i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Tahoma"/>
              <a:buNone/>
              <a:defRPr sz="934" b="0" i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Tahoma"/>
              <a:buNone/>
              <a:defRPr sz="934" b="0" i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Tahoma"/>
              <a:buNone/>
              <a:defRPr sz="934" b="0" i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18882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AE59DFBF-1D25-9DDA-771D-5123D09DE9C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1" y="0"/>
            <a:ext cx="6096000" cy="6858000"/>
          </a:xfrm>
          <a:solidFill>
            <a:schemeClr val="tx1"/>
          </a:solidFill>
        </p:spPr>
        <p:txBody>
          <a:bodyPr/>
          <a:lstStyle/>
          <a:p>
            <a:endParaRPr lang="ru-RU"/>
          </a:p>
        </p:txBody>
      </p:sp>
      <p:sp>
        <p:nvSpPr>
          <p:cNvPr id="22" name="Рамка">
            <a:extLst>
              <a:ext uri="{FF2B5EF4-FFF2-40B4-BE49-F238E27FC236}">
                <a16:creationId xmlns:a16="http://schemas.microsoft.com/office/drawing/2014/main" id="{615E4398-7426-29CA-1E2E-39633C3F5D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826644" y="1"/>
            <a:ext cx="7365357" cy="686990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63331" r="-2199"/>
            </a:stretch>
          </a:blipFill>
        </p:spPr>
        <p:txBody>
          <a:bodyPr/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F1589840-1A18-40D6-F9B5-5BC1645F5B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2" y="2338086"/>
            <a:ext cx="5257799" cy="1990846"/>
          </a:xfrm>
        </p:spPr>
        <p:txBody>
          <a:bodyPr anchor="b">
            <a:normAutofit/>
          </a:bodyPr>
          <a:lstStyle>
            <a:lvl1pPr>
              <a:defRPr sz="5000"/>
            </a:lvl1pPr>
          </a:lstStyle>
          <a:p>
            <a:r>
              <a:rPr lang="ru-RU" dirty="0"/>
              <a:t>Заголовок </a:t>
            </a:r>
            <a:r>
              <a:rPr lang="en-US" dirty="0"/>
              <a:t>Tahoma 50</a:t>
            </a: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C4E51BE-DD88-5EF1-A8E5-54A1CF584E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1" y="916008"/>
            <a:ext cx="3441700" cy="812800"/>
          </a:xfrm>
          <a:prstGeom prst="rect">
            <a:avLst/>
          </a:prstGeom>
        </p:spPr>
      </p:pic>
      <p:sp>
        <p:nvSpPr>
          <p:cNvPr id="15" name="Текст 14">
            <a:extLst>
              <a:ext uri="{FF2B5EF4-FFF2-40B4-BE49-F238E27FC236}">
                <a16:creationId xmlns:a16="http://schemas.microsoft.com/office/drawing/2014/main" id="{82A2FA1B-A380-8C31-8DE2-588A23C25A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5694364"/>
            <a:ext cx="5257800" cy="625475"/>
          </a:xfrm>
        </p:spPr>
        <p:txBody>
          <a:bodyPr anchor="t">
            <a:noAutofit/>
          </a:bodyPr>
          <a:lstStyle>
            <a:lvl1pPr>
              <a:defRPr sz="1400">
                <a:solidFill>
                  <a:schemeClr val="accent6"/>
                </a:solidFill>
              </a:defRPr>
            </a:lvl1pPr>
            <a:lvl2pPr>
              <a:defRPr sz="1800">
                <a:solidFill>
                  <a:schemeClr val="accent6"/>
                </a:solidFill>
              </a:defRPr>
            </a:lvl2pPr>
            <a:lvl3pPr>
              <a:defRPr sz="1800">
                <a:solidFill>
                  <a:schemeClr val="accent6"/>
                </a:solidFill>
              </a:defRPr>
            </a:lvl3pPr>
            <a:lvl4pPr>
              <a:defRPr sz="1800">
                <a:solidFill>
                  <a:schemeClr val="accent6"/>
                </a:solidFill>
              </a:defRPr>
            </a:lvl4pPr>
            <a:lvl5pPr>
              <a:defRPr sz="1800"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Автор и дата </a:t>
            </a:r>
            <a:r>
              <a:rPr lang="en-US" dirty="0"/>
              <a:t>Tahoma 14</a:t>
            </a:r>
          </a:p>
        </p:txBody>
      </p:sp>
    </p:spTree>
    <p:extLst>
      <p:ext uri="{BB962C8B-B14F-4D97-AF65-F5344CB8AC3E}">
        <p14:creationId xmlns:p14="http://schemas.microsoft.com/office/powerpoint/2010/main" val="2678116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тбивочный №5">
  <p:cSld name="Отбивочный №5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176" descr="Рисунок 3"/>
          <p:cNvPicPr preferRelativeResize="0"/>
          <p:nvPr/>
        </p:nvPicPr>
        <p:blipFill rotWithShape="1">
          <a:blip r:embed="rId2">
            <a:alphaModFix/>
          </a:blip>
          <a:srcRect l="5635" t="36158" r="52082" b="24548"/>
          <a:stretch/>
        </p:blipFill>
        <p:spPr>
          <a:xfrm>
            <a:off x="8009246" y="-5962"/>
            <a:ext cx="4208947" cy="686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176" descr="Рисунок 1"/>
          <p:cNvPicPr preferRelativeResize="0"/>
          <p:nvPr/>
        </p:nvPicPr>
        <p:blipFill rotWithShape="1">
          <a:blip r:embed="rId3">
            <a:alphaModFix/>
          </a:blip>
          <a:srcRect t="27049" r="12432" b="8274"/>
          <a:stretch/>
        </p:blipFill>
        <p:spPr>
          <a:xfrm>
            <a:off x="6893761" y="-18057"/>
            <a:ext cx="5314371" cy="6894113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176"/>
          <p:cNvSpPr txBox="1">
            <a:spLocks noGrp="1"/>
          </p:cNvSpPr>
          <p:nvPr>
            <p:ph type="title"/>
          </p:nvPr>
        </p:nvSpPr>
        <p:spPr>
          <a:xfrm>
            <a:off x="831851" y="2523281"/>
            <a:ext cx="6529386" cy="1799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Tahoma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176"/>
          <p:cNvSpPr txBox="1">
            <a:spLocks noGrp="1"/>
          </p:cNvSpPr>
          <p:nvPr>
            <p:ph type="body" idx="1"/>
          </p:nvPr>
        </p:nvSpPr>
        <p:spPr>
          <a:xfrm>
            <a:off x="831850" y="4589464"/>
            <a:ext cx="6529386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228600" lvl="0" indent="-114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0"/>
              <a:buNone/>
              <a:defRPr sz="2500" b="1">
                <a:solidFill>
                  <a:schemeClr val="dk1"/>
                </a:solidFill>
              </a:defRPr>
            </a:lvl1pPr>
            <a:lvl2pPr marL="457200" lvl="1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4000"/>
              <a:buNone/>
              <a:defRPr sz="2000">
                <a:solidFill>
                  <a:srgbClr val="888D9F"/>
                </a:solidFill>
              </a:defRPr>
            </a:lvl2pPr>
            <a:lvl3pPr marL="685800" lvl="2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600"/>
              <a:buNone/>
              <a:defRPr sz="1800">
                <a:solidFill>
                  <a:srgbClr val="888D9F"/>
                </a:solidFill>
              </a:defRPr>
            </a:lvl3pPr>
            <a:lvl4pPr marL="914400" lvl="3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4pPr>
            <a:lvl5pPr marL="1143000" lvl="4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5pPr>
            <a:lvl6pPr marL="1371600" lvl="5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6pPr>
            <a:lvl7pPr marL="1600200" lvl="6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7pPr>
            <a:lvl8pPr marL="1828800" lvl="7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8pPr>
            <a:lvl9pPr marL="2057400" lvl="8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9pPr>
          </a:lstStyle>
          <a:p>
            <a:endParaRPr/>
          </a:p>
        </p:txBody>
      </p:sp>
      <p:sp>
        <p:nvSpPr>
          <p:cNvPr id="396" name="Google Shape;396;p176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5257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176"/>
          <p:cNvSpPr txBox="1">
            <a:spLocks noGrp="1"/>
          </p:cNvSpPr>
          <p:nvPr>
            <p:ph type="sldNum" idx="12"/>
          </p:nvPr>
        </p:nvSpPr>
        <p:spPr>
          <a:xfrm>
            <a:off x="173620" y="6356351"/>
            <a:ext cx="6645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98" name="Google Shape;398;p176" descr="Изображение выглядит как текст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53165" y="191110"/>
            <a:ext cx="1240040" cy="29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035475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Отбивочный №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>
            <a:extLst>
              <a:ext uri="{FF2B5EF4-FFF2-40B4-BE49-F238E27FC236}">
                <a16:creationId xmlns:a16="http://schemas.microsoft.com/office/drawing/2014/main" id="{00F11428-8A9F-201F-9D1B-C739C089834D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61238" y="607102"/>
            <a:ext cx="4830762" cy="5643796"/>
          </a:xfrm>
          <a:solidFill>
            <a:schemeClr val="tx1"/>
          </a:solidFill>
        </p:spPr>
        <p:txBody>
          <a:bodyPr/>
          <a:lstStyle/>
          <a:p>
            <a:endParaRPr lang="ru-RU"/>
          </a:p>
        </p:txBody>
      </p:sp>
      <p:sp>
        <p:nvSpPr>
          <p:cNvPr id="11" name="Рамка">
            <a:extLst>
              <a:ext uri="{FF2B5EF4-FFF2-40B4-BE49-F238E27FC236}">
                <a16:creationId xmlns:a16="http://schemas.microsoft.com/office/drawing/2014/main" id="{31D42AD5-D7D9-3749-9965-D007C381E831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250329" y="-1"/>
            <a:ext cx="5941672" cy="625089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05194" r="-1" b="-9713"/>
            </a:stretch>
          </a:blipFill>
        </p:spPr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C95D3A-23DB-410A-64EF-93700DB929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1" y="2523281"/>
            <a:ext cx="6529386" cy="1799482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ru-RU" dirty="0"/>
              <a:t>Заголовок </a:t>
            </a:r>
            <a:r>
              <a:rPr lang="en-US" dirty="0"/>
              <a:t>Tahoma 50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8E98E5-76A1-2BD0-1532-1C355D7D503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4"/>
            <a:ext cx="6529386" cy="1500187"/>
          </a:xfrm>
        </p:spPr>
        <p:txBody>
          <a:bodyPr anchor="ctr">
            <a:normAutofit/>
          </a:bodyPr>
          <a:lstStyle>
            <a:lvl1pPr marL="0" indent="0">
              <a:buNone/>
              <a:defRPr sz="25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</a:t>
            </a:r>
            <a:r>
              <a:rPr lang="en-US" dirty="0"/>
              <a:t>Tahoma 25</a:t>
            </a:r>
            <a:endParaRPr lang="ru-RU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733092BA-5E63-6DB5-E8DB-9F592470AA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ECCE123C-E091-A9BA-14DD-EB31D7C4E1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E6ACD9-D1B3-5E48-9A81-E492B14B495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CBD5498-4F60-90B0-3353-0F3F0CD185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53165" y="6428625"/>
            <a:ext cx="1240040" cy="29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59548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Отбивочный №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Рисунок 1">
            <a:extLst>
              <a:ext uri="{FF2B5EF4-FFF2-40B4-BE49-F238E27FC236}">
                <a16:creationId xmlns:a16="http://schemas.microsoft.com/office/drawing/2014/main" id="{BE20CDEE-02E0-1500-DB18-812F13F9BC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7119" r="12754" b="8741"/>
          <a:stretch>
            <a:fillRect/>
          </a:stretch>
        </p:blipFill>
        <p:spPr>
          <a:xfrm>
            <a:off x="6870418" y="-14897"/>
            <a:ext cx="5334337" cy="688779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C95D3A-23DB-410A-64EF-93700DB929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1" y="2523281"/>
            <a:ext cx="6529386" cy="1799482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ru-RU" dirty="0"/>
              <a:t>Заголовок </a:t>
            </a:r>
            <a:r>
              <a:rPr lang="en-US" dirty="0"/>
              <a:t>Tahoma 50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8E98E5-76A1-2BD0-1532-1C355D7D503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4"/>
            <a:ext cx="6529386" cy="1500187"/>
          </a:xfrm>
        </p:spPr>
        <p:txBody>
          <a:bodyPr anchor="ctr">
            <a:normAutofit/>
          </a:bodyPr>
          <a:lstStyle>
            <a:lvl1pPr marL="0" indent="0">
              <a:buNone/>
              <a:defRPr sz="25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</a:t>
            </a:r>
            <a:r>
              <a:rPr lang="en-US" dirty="0"/>
              <a:t>Tahoma 25</a:t>
            </a:r>
            <a:endParaRPr lang="ru-RU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733092BA-5E63-6DB5-E8DB-9F592470AA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ECCE123C-E091-A9BA-14DD-EB31D7C4E1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E6ACD9-D1B3-5E48-9A81-E492B14B495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3" name="Рисунок 1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E24CC2D-3E57-E057-B39E-8368D7362B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53165" y="191110"/>
            <a:ext cx="1240040" cy="29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43740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Отбивочный №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3" descr="Рисунок 3">
            <a:extLst>
              <a:ext uri="{FF2B5EF4-FFF2-40B4-BE49-F238E27FC236}">
                <a16:creationId xmlns:a16="http://schemas.microsoft.com/office/drawing/2014/main" id="{AE245EAB-94A5-69AC-8DA9-2F0C33D82F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7268" r="12612" b="8647"/>
          <a:stretch>
            <a:fillRect/>
          </a:stretch>
        </p:blipFill>
        <p:spPr>
          <a:xfrm>
            <a:off x="6890658" y="1365"/>
            <a:ext cx="5322225" cy="685527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C95D3A-23DB-410A-64EF-93700DB929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1" y="2523281"/>
            <a:ext cx="6529386" cy="1799482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ru-RU" dirty="0"/>
              <a:t>Заголовок </a:t>
            </a:r>
            <a:r>
              <a:rPr lang="en-US" dirty="0"/>
              <a:t>Tahoma 50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8E98E5-76A1-2BD0-1532-1C355D7D503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4"/>
            <a:ext cx="6529386" cy="1500187"/>
          </a:xfrm>
        </p:spPr>
        <p:txBody>
          <a:bodyPr anchor="ctr">
            <a:normAutofit/>
          </a:bodyPr>
          <a:lstStyle>
            <a:lvl1pPr marL="0" indent="0">
              <a:buNone/>
              <a:defRPr sz="25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</a:t>
            </a:r>
            <a:r>
              <a:rPr lang="en-US" dirty="0"/>
              <a:t>Tahoma 25</a:t>
            </a:r>
            <a:endParaRPr lang="ru-RU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733092BA-5E63-6DB5-E8DB-9F592470AA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ECCE123C-E091-A9BA-14DD-EB31D7C4E1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E6ACD9-D1B3-5E48-9A81-E492B14B495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3" name="Рисунок 1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E24CC2D-3E57-E057-B39E-8368D7362B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53165" y="191110"/>
            <a:ext cx="1240040" cy="29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98566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Отбивочный №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1">
            <a:extLst>
              <a:ext uri="{FF2B5EF4-FFF2-40B4-BE49-F238E27FC236}">
                <a16:creationId xmlns:a16="http://schemas.microsoft.com/office/drawing/2014/main" id="{2AC955C5-9705-FD6F-F2BD-6A4A5A62DC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7050" r="12433" b="8274"/>
          <a:stretch>
            <a:fillRect/>
          </a:stretch>
        </p:blipFill>
        <p:spPr>
          <a:xfrm>
            <a:off x="6893761" y="-18057"/>
            <a:ext cx="5314371" cy="689411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C95D3A-23DB-410A-64EF-93700DB929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1" y="2523281"/>
            <a:ext cx="6529386" cy="1799482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ru-RU" dirty="0"/>
              <a:t>Заголовок </a:t>
            </a:r>
            <a:r>
              <a:rPr lang="en-US" dirty="0"/>
              <a:t>Tahoma 50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8E98E5-76A1-2BD0-1532-1C355D7D503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4"/>
            <a:ext cx="6529386" cy="1500187"/>
          </a:xfrm>
        </p:spPr>
        <p:txBody>
          <a:bodyPr anchor="ctr">
            <a:normAutofit/>
          </a:bodyPr>
          <a:lstStyle>
            <a:lvl1pPr marL="0" indent="0">
              <a:buNone/>
              <a:defRPr sz="25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</a:t>
            </a:r>
            <a:r>
              <a:rPr lang="en-US" dirty="0"/>
              <a:t>Tahoma 25</a:t>
            </a:r>
            <a:endParaRPr lang="ru-RU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733092BA-5E63-6DB5-E8DB-9F592470AA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ECCE123C-E091-A9BA-14DD-EB31D7C4E1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E6ACD9-D1B3-5E48-9A81-E492B14B495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3" name="Рисунок 1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E24CC2D-3E57-E057-B39E-8368D7362B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53165" y="191110"/>
            <a:ext cx="1240040" cy="29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4687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Отбивочный №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3" descr="Рисунок 3">
            <a:extLst>
              <a:ext uri="{FF2B5EF4-FFF2-40B4-BE49-F238E27FC236}">
                <a16:creationId xmlns:a16="http://schemas.microsoft.com/office/drawing/2014/main" id="{892D6A9C-BE24-30A5-FBB0-6E769441A5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635" t="36159" r="52082" b="24548"/>
          <a:stretch>
            <a:fillRect/>
          </a:stretch>
        </p:blipFill>
        <p:spPr>
          <a:xfrm>
            <a:off x="8009246" y="-5962"/>
            <a:ext cx="4208947" cy="68699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Рисунок 1" descr="Рисунок 1">
            <a:extLst>
              <a:ext uri="{FF2B5EF4-FFF2-40B4-BE49-F238E27FC236}">
                <a16:creationId xmlns:a16="http://schemas.microsoft.com/office/drawing/2014/main" id="{6F9C6C90-D01C-36FC-5979-DAD160B945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7050" r="12433" b="8274"/>
          <a:stretch>
            <a:fillRect/>
          </a:stretch>
        </p:blipFill>
        <p:spPr>
          <a:xfrm>
            <a:off x="6893761" y="-18057"/>
            <a:ext cx="5314371" cy="689411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C95D3A-23DB-410A-64EF-93700DB929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1" y="2523281"/>
            <a:ext cx="6529386" cy="1799482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ru-RU" dirty="0"/>
              <a:t>Заголовок </a:t>
            </a:r>
            <a:r>
              <a:rPr lang="en-US" dirty="0"/>
              <a:t>Tahoma 50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8E98E5-76A1-2BD0-1532-1C355D7D503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4"/>
            <a:ext cx="6529386" cy="1500187"/>
          </a:xfrm>
        </p:spPr>
        <p:txBody>
          <a:bodyPr anchor="ctr">
            <a:normAutofit/>
          </a:bodyPr>
          <a:lstStyle>
            <a:lvl1pPr marL="0" indent="0">
              <a:buNone/>
              <a:defRPr sz="25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</a:t>
            </a:r>
            <a:r>
              <a:rPr lang="en-US" dirty="0"/>
              <a:t>Tahoma 25</a:t>
            </a:r>
            <a:endParaRPr lang="ru-RU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733092BA-5E63-6DB5-E8DB-9F592470AA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ECCE123C-E091-A9BA-14DD-EB31D7C4E1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E6ACD9-D1B3-5E48-9A81-E492B14B495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3" name="Рисунок 1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E24CC2D-3E57-E057-B39E-8368D7362BA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53165" y="191110"/>
            <a:ext cx="1240040" cy="29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99870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Отбивочный №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C95D3A-23DB-410A-64EF-93700DB929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1" y="2523281"/>
            <a:ext cx="6529386" cy="1799482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ru-RU" dirty="0"/>
              <a:t>Заголовок </a:t>
            </a:r>
            <a:r>
              <a:rPr lang="en-US" dirty="0"/>
              <a:t>Tahoma 50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8E98E5-76A1-2BD0-1532-1C355D7D503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4"/>
            <a:ext cx="6529386" cy="1500187"/>
          </a:xfrm>
        </p:spPr>
        <p:txBody>
          <a:bodyPr anchor="ctr">
            <a:normAutofit/>
          </a:bodyPr>
          <a:lstStyle>
            <a:lvl1pPr marL="0" indent="0">
              <a:buNone/>
              <a:defRPr sz="25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</a:t>
            </a:r>
            <a:r>
              <a:rPr lang="en-US" dirty="0"/>
              <a:t>Tahoma 25</a:t>
            </a:r>
            <a:endParaRPr lang="ru-RU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733092BA-5E63-6DB5-E8DB-9F592470AA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ECCE123C-E091-A9BA-14DD-EB31D7C4E1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E6ACD9-D1B3-5E48-9A81-E492B14B495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3" name="Рисунок 1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E24CC2D-3E57-E057-B39E-8368D7362B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3165" y="191110"/>
            <a:ext cx="1240040" cy="292851"/>
          </a:xfrm>
          <a:prstGeom prst="rect">
            <a:avLst/>
          </a:prstGeom>
        </p:spPr>
      </p:pic>
      <p:pic>
        <p:nvPicPr>
          <p:cNvPr id="9" name="Рисунок 1" descr="Рисунок 1">
            <a:extLst>
              <a:ext uri="{FF2B5EF4-FFF2-40B4-BE49-F238E27FC236}">
                <a16:creationId xmlns:a16="http://schemas.microsoft.com/office/drawing/2014/main" id="{B8183770-A94C-07DC-1FA0-442E2E43F7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34080" r="51133" b="19301"/>
          <a:stretch>
            <a:fillRect/>
          </a:stretch>
        </p:blipFill>
        <p:spPr>
          <a:xfrm>
            <a:off x="8082663" y="-29194"/>
            <a:ext cx="4127685" cy="69163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Рисунок 3" descr="Рисунок 3">
            <a:extLst>
              <a:ext uri="{FF2B5EF4-FFF2-40B4-BE49-F238E27FC236}">
                <a16:creationId xmlns:a16="http://schemas.microsoft.com/office/drawing/2014/main" id="{96082E79-0E89-7CE3-0833-93AC0C475A8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27268" r="12612" b="8647"/>
          <a:stretch>
            <a:fillRect/>
          </a:stretch>
        </p:blipFill>
        <p:spPr>
          <a:xfrm>
            <a:off x="6890658" y="1365"/>
            <a:ext cx="5322225" cy="685527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6653411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8F493-F027-9872-189F-9ED260ECE2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12517"/>
            <a:ext cx="10539414" cy="762603"/>
          </a:xfrm>
        </p:spPr>
        <p:txBody>
          <a:bodyPr/>
          <a:lstStyle/>
          <a:p>
            <a:r>
              <a:rPr lang="ru-RU" dirty="0"/>
              <a:t>Заголовок </a:t>
            </a:r>
            <a:r>
              <a:rPr lang="en-US" dirty="0"/>
              <a:t>Tahoma 25</a:t>
            </a:r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24F58BF-342A-4295-6F6A-B86EC8BB96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A5223C-0F67-D9EA-D1AC-64D0D49916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E6ACD9-D1B3-5E48-9A81-E492B14B495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0CB2A432-2011-3D4E-C3D4-BEFF84E2EF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1364106"/>
            <a:ext cx="10539414" cy="470649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  <a:r>
              <a:rPr lang="en-US" dirty="0"/>
              <a:t> Tahoma 14</a:t>
            </a:r>
            <a:endParaRPr lang="ru-RU" dirty="0"/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3154475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34FC03-6A9C-FCF8-55A5-F34349CC18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Заголовок </a:t>
            </a:r>
            <a:r>
              <a:rPr lang="en-US" dirty="0"/>
              <a:t>Tahoma 25</a:t>
            </a:r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10930DA-8DC1-E8AE-9FCB-E3C392BEC7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3FB54D6-E124-F56A-3292-0375AB4C17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E6ACD9-D1B3-5E48-9A81-E492B14B49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09394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2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9ECFDF-0AC2-7A3B-1CE0-0D57A06124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Заголовок </a:t>
            </a:r>
            <a:r>
              <a:rPr lang="en-US" dirty="0"/>
              <a:t>Tahoma 25</a:t>
            </a:r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EDC983D-A9D5-0232-9DC0-D67E498055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B16E350-98F6-F12C-0F77-C3AB9C2385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E6ACD9-D1B3-5E48-9A81-E492B14B495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F583693-51DA-6A54-6FA1-DD998D72BCF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1379538"/>
            <a:ext cx="5257801" cy="473710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  <a:r>
              <a:rPr lang="en-US" dirty="0"/>
              <a:t> Tahoma 14</a:t>
            </a:r>
            <a:endParaRPr lang="ru-RU" dirty="0"/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DC03E705-E9C8-86C4-07A5-359EE30671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60762" y="1379538"/>
            <a:ext cx="5257801" cy="473710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  <a:r>
              <a:rPr lang="en-US" dirty="0"/>
              <a:t> Tahoma 14</a:t>
            </a:r>
            <a:endParaRPr lang="ru-RU" dirty="0"/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0698854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Большая рам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>
            <a:extLst>
              <a:ext uri="{FF2B5EF4-FFF2-40B4-BE49-F238E27FC236}">
                <a16:creationId xmlns:a16="http://schemas.microsoft.com/office/drawing/2014/main" id="{2EC8D5C9-A305-BDB1-19E2-797ED7E3391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80315" y="-11907"/>
            <a:ext cx="6411686" cy="6202845"/>
          </a:xfrm>
          <a:solidFill>
            <a:schemeClr val="tx1"/>
          </a:solidFill>
        </p:spPr>
        <p:txBody>
          <a:bodyPr/>
          <a:lstStyle/>
          <a:p>
            <a:endParaRPr lang="ru-RU"/>
          </a:p>
        </p:txBody>
      </p:sp>
      <p:sp>
        <p:nvSpPr>
          <p:cNvPr id="13" name="Рамка">
            <a:extLst>
              <a:ext uri="{FF2B5EF4-FFF2-40B4-BE49-F238E27FC236}">
                <a16:creationId xmlns:a16="http://schemas.microsoft.com/office/drawing/2014/main" id="{8EB181D9-2679-B024-D9D8-7EFC2DDED28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-11907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3C057439-7991-6C05-F4B1-D4EB1BA153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1" y="1198564"/>
            <a:ext cx="5461001" cy="762603"/>
          </a:xfrm>
        </p:spPr>
        <p:txBody>
          <a:bodyPr anchor="ctr">
            <a:normAutofit/>
          </a:bodyPr>
          <a:lstStyle>
            <a:lvl1pPr>
              <a:defRPr sz="1800" b="1"/>
            </a:lvl1pPr>
          </a:lstStyle>
          <a:p>
            <a:pPr lvl="0"/>
            <a:r>
              <a:rPr lang="ru-RU" dirty="0"/>
              <a:t>Подзаголовок </a:t>
            </a:r>
            <a:r>
              <a:rPr lang="en-US" dirty="0"/>
              <a:t>Tahoma 18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65F8B7AE-CD38-AEA5-ADD6-C2A112FD7F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2084610"/>
            <a:ext cx="5138056" cy="3793676"/>
          </a:xfrm>
        </p:spPr>
        <p:txBody>
          <a:bodyPr/>
          <a:lstStyle/>
          <a:p>
            <a:pPr lvl="0"/>
            <a:r>
              <a:rPr lang="ru-RU" dirty="0"/>
              <a:t>Образец текста </a:t>
            </a:r>
            <a:r>
              <a:rPr lang="en-US" dirty="0"/>
              <a:t>Tahoma 14</a:t>
            </a:r>
            <a:endParaRPr lang="ru-RU" dirty="0"/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E14C40-1383-61F6-FC2C-5AC1C22B4A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12517"/>
            <a:ext cx="5461001" cy="762603"/>
          </a:xfrm>
        </p:spPr>
        <p:txBody>
          <a:bodyPr/>
          <a:lstStyle/>
          <a:p>
            <a:r>
              <a:rPr lang="ru-RU" dirty="0"/>
              <a:t>Заголовок </a:t>
            </a:r>
            <a:r>
              <a:rPr lang="en-US" dirty="0"/>
              <a:t>Tahoma 25</a:t>
            </a:r>
            <a:endParaRPr lang="ru-RU" dirty="0"/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A30FDC9-B8F7-7168-C265-6BFC8A8046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53165" y="6428625"/>
            <a:ext cx="1240040" cy="292851"/>
          </a:xfrm>
          <a:prstGeom prst="rect">
            <a:avLst/>
          </a:prstGeom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4CA3C9-1795-903F-1AB7-9FB4384B86C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D567C3-052E-687B-152D-551725F5B916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6CE6ACD9-D1B3-5E48-9A81-E492B14B49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839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тбивочный №6">
  <p:cSld name="Отбивочный №6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77"/>
          <p:cNvSpPr txBox="1">
            <a:spLocks noGrp="1"/>
          </p:cNvSpPr>
          <p:nvPr>
            <p:ph type="title"/>
          </p:nvPr>
        </p:nvSpPr>
        <p:spPr>
          <a:xfrm>
            <a:off x="831851" y="2523281"/>
            <a:ext cx="6529386" cy="1799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Tahoma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177"/>
          <p:cNvSpPr txBox="1">
            <a:spLocks noGrp="1"/>
          </p:cNvSpPr>
          <p:nvPr>
            <p:ph type="body" idx="1"/>
          </p:nvPr>
        </p:nvSpPr>
        <p:spPr>
          <a:xfrm>
            <a:off x="831850" y="4589464"/>
            <a:ext cx="6529386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228600" lvl="0" indent="-114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0"/>
              <a:buNone/>
              <a:defRPr sz="2500" b="1">
                <a:solidFill>
                  <a:schemeClr val="dk1"/>
                </a:solidFill>
              </a:defRPr>
            </a:lvl1pPr>
            <a:lvl2pPr marL="457200" lvl="1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4000"/>
              <a:buNone/>
              <a:defRPr sz="2000">
                <a:solidFill>
                  <a:srgbClr val="888D9F"/>
                </a:solidFill>
              </a:defRPr>
            </a:lvl2pPr>
            <a:lvl3pPr marL="685800" lvl="2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600"/>
              <a:buNone/>
              <a:defRPr sz="1800">
                <a:solidFill>
                  <a:srgbClr val="888D9F"/>
                </a:solidFill>
              </a:defRPr>
            </a:lvl3pPr>
            <a:lvl4pPr marL="914400" lvl="3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4pPr>
            <a:lvl5pPr marL="1143000" lvl="4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5pPr>
            <a:lvl6pPr marL="1371600" lvl="5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6pPr>
            <a:lvl7pPr marL="1600200" lvl="6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7pPr>
            <a:lvl8pPr marL="1828800" lvl="7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8pPr>
            <a:lvl9pPr marL="2057400" lvl="8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9pPr>
          </a:lstStyle>
          <a:p>
            <a:endParaRPr/>
          </a:p>
        </p:txBody>
      </p:sp>
      <p:sp>
        <p:nvSpPr>
          <p:cNvPr id="402" name="Google Shape;402;p177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5257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177"/>
          <p:cNvSpPr txBox="1">
            <a:spLocks noGrp="1"/>
          </p:cNvSpPr>
          <p:nvPr>
            <p:ph type="sldNum" idx="12"/>
          </p:nvPr>
        </p:nvSpPr>
        <p:spPr>
          <a:xfrm>
            <a:off x="173620" y="6356351"/>
            <a:ext cx="6645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04" name="Google Shape;404;p177" descr="Изображение выглядит как текст&#10;&#10;Автоматически созданное описание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53165" y="191110"/>
            <a:ext cx="1240040" cy="292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177" descr="Рисунок 1"/>
          <p:cNvPicPr preferRelativeResize="0"/>
          <p:nvPr/>
        </p:nvPicPr>
        <p:blipFill rotWithShape="1">
          <a:blip r:embed="rId3">
            <a:alphaModFix/>
          </a:blip>
          <a:srcRect t="34080" r="51133" b="19301"/>
          <a:stretch/>
        </p:blipFill>
        <p:spPr>
          <a:xfrm>
            <a:off x="8082663" y="-29194"/>
            <a:ext cx="4127685" cy="6916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177" descr="Рисунок 3"/>
          <p:cNvPicPr preferRelativeResize="0"/>
          <p:nvPr/>
        </p:nvPicPr>
        <p:blipFill rotWithShape="1">
          <a:blip r:embed="rId4">
            <a:alphaModFix/>
          </a:blip>
          <a:srcRect t="27267" r="12611" b="8646"/>
          <a:stretch/>
        </p:blipFill>
        <p:spPr>
          <a:xfrm>
            <a:off x="6890658" y="1365"/>
            <a:ext cx="5322225" cy="68552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564494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Большая рам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>
            <a:extLst>
              <a:ext uri="{FF2B5EF4-FFF2-40B4-BE49-F238E27FC236}">
                <a16:creationId xmlns:a16="http://schemas.microsoft.com/office/drawing/2014/main" id="{2EC8D5C9-A305-BDB1-19E2-797ED7E3391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11907"/>
            <a:ext cx="6411686" cy="6202845"/>
          </a:xfrm>
          <a:solidFill>
            <a:schemeClr val="tx1"/>
          </a:solidFill>
        </p:spPr>
        <p:txBody>
          <a:bodyPr/>
          <a:lstStyle/>
          <a:p>
            <a:endParaRPr lang="ru-RU"/>
          </a:p>
        </p:txBody>
      </p:sp>
      <p:sp>
        <p:nvSpPr>
          <p:cNvPr id="13" name="Рамка">
            <a:extLst>
              <a:ext uri="{FF2B5EF4-FFF2-40B4-BE49-F238E27FC236}">
                <a16:creationId xmlns:a16="http://schemas.microsoft.com/office/drawing/2014/main" id="{8EB181D9-2679-B024-D9D8-7EFC2DDED28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 flipH="1">
            <a:off x="0" y="-11907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3C057439-7991-6C05-F4B1-D4EB1BA153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687" y="1204466"/>
            <a:ext cx="5461001" cy="762603"/>
          </a:xfrm>
        </p:spPr>
        <p:txBody>
          <a:bodyPr anchor="ctr">
            <a:normAutofit/>
          </a:bodyPr>
          <a:lstStyle>
            <a:lvl1pPr>
              <a:defRPr sz="1800" b="1"/>
            </a:lvl1pPr>
          </a:lstStyle>
          <a:p>
            <a:pPr lvl="0"/>
            <a:r>
              <a:rPr lang="ru-RU" dirty="0"/>
              <a:t>Подзаголовок </a:t>
            </a:r>
            <a:r>
              <a:rPr lang="en-US" dirty="0"/>
              <a:t>Tahoma 18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65F8B7AE-CD38-AEA5-ADD6-C2A112FD7F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687" y="2090512"/>
            <a:ext cx="5461000" cy="3793676"/>
          </a:xfrm>
        </p:spPr>
        <p:txBody>
          <a:bodyPr/>
          <a:lstStyle/>
          <a:p>
            <a:pPr lvl="0"/>
            <a:r>
              <a:rPr lang="ru-RU" dirty="0"/>
              <a:t>Образец текста </a:t>
            </a:r>
            <a:r>
              <a:rPr lang="en-US" dirty="0"/>
              <a:t>Tahoma 14</a:t>
            </a:r>
            <a:endParaRPr lang="ru-RU" dirty="0"/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E14C40-1383-61F6-FC2C-5AC1C22B4A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1687" y="318419"/>
            <a:ext cx="5461001" cy="762603"/>
          </a:xfrm>
        </p:spPr>
        <p:txBody>
          <a:bodyPr/>
          <a:lstStyle/>
          <a:p>
            <a:r>
              <a:rPr lang="ru-RU" dirty="0"/>
              <a:t>Заголовок </a:t>
            </a:r>
            <a:r>
              <a:rPr lang="en-US" dirty="0"/>
              <a:t>Tahoma 25</a:t>
            </a:r>
            <a:endParaRPr lang="ru-RU" dirty="0"/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A30FDC9-B8F7-7168-C265-6BFC8A8046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53165" y="6428625"/>
            <a:ext cx="1240040" cy="292851"/>
          </a:xfrm>
          <a:prstGeom prst="rect">
            <a:avLst/>
          </a:prstGeom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BC9AC8-2A3D-CA16-3185-003AAC405A35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4FD19F-7740-C4CC-84CF-2EC77B723314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6CE6ACD9-D1B3-5E48-9A81-E492B14B49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06425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Рам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>
            <a:extLst>
              <a:ext uri="{FF2B5EF4-FFF2-40B4-BE49-F238E27FC236}">
                <a16:creationId xmlns:a16="http://schemas.microsoft.com/office/drawing/2014/main" id="{2EC8D5C9-A305-BDB1-19E2-797ED7E3391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31000" y="419100"/>
            <a:ext cx="5461000" cy="5771838"/>
          </a:xfrm>
          <a:solidFill>
            <a:schemeClr val="tx1"/>
          </a:solidFill>
        </p:spPr>
        <p:txBody>
          <a:bodyPr/>
          <a:lstStyle/>
          <a:p>
            <a:endParaRPr lang="ru-RU"/>
          </a:p>
        </p:txBody>
      </p:sp>
      <p:sp>
        <p:nvSpPr>
          <p:cNvPr id="11" name="Рамка">
            <a:extLst>
              <a:ext uri="{FF2B5EF4-FFF2-40B4-BE49-F238E27FC236}">
                <a16:creationId xmlns:a16="http://schemas.microsoft.com/office/drawing/2014/main" id="{47A84A8B-DC98-71F4-78FC-11996FA5E35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250329" y="-1"/>
            <a:ext cx="5941672" cy="625089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05194" r="-1" b="-9713"/>
            </a:stretch>
          </a:blipFill>
        </p:spPr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E14C40-1383-61F6-FC2C-5AC1C22B4A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12517"/>
            <a:ext cx="5461001" cy="762603"/>
          </a:xfrm>
        </p:spPr>
        <p:txBody>
          <a:bodyPr/>
          <a:lstStyle/>
          <a:p>
            <a:r>
              <a:rPr lang="ru-RU" dirty="0"/>
              <a:t>Заголовок </a:t>
            </a:r>
            <a:r>
              <a:rPr lang="en-US" dirty="0"/>
              <a:t>Tahoma 25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3C057439-7991-6C05-F4B1-D4EB1BA153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1198564"/>
            <a:ext cx="8095938" cy="762603"/>
          </a:xfrm>
        </p:spPr>
        <p:txBody>
          <a:bodyPr anchor="ctr">
            <a:normAutofit/>
          </a:bodyPr>
          <a:lstStyle>
            <a:lvl1pPr>
              <a:defRPr sz="1800" b="1"/>
            </a:lvl1pPr>
          </a:lstStyle>
          <a:p>
            <a:pPr lvl="0"/>
            <a:r>
              <a:rPr lang="ru-RU" dirty="0"/>
              <a:t>Подзаголовок </a:t>
            </a:r>
            <a:r>
              <a:rPr lang="en-US" dirty="0"/>
              <a:t>Tahoma 18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65F8B7AE-CD38-AEA5-ADD6-C2A112FD7F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2084610"/>
            <a:ext cx="7421380" cy="4106328"/>
          </a:xfrm>
        </p:spPr>
        <p:txBody>
          <a:bodyPr/>
          <a:lstStyle/>
          <a:p>
            <a:pPr lvl="0"/>
            <a:r>
              <a:rPr lang="ru-RU" dirty="0"/>
              <a:t>Образец текста </a:t>
            </a:r>
            <a:r>
              <a:rPr lang="en-US" dirty="0"/>
              <a:t>Tahoma 14</a:t>
            </a:r>
            <a:endParaRPr lang="ru-RU" dirty="0"/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A30FDC9-B8F7-7168-C265-6BFC8A8046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53165" y="6428625"/>
            <a:ext cx="1240040" cy="292851"/>
          </a:xfrm>
          <a:prstGeom prst="rect">
            <a:avLst/>
          </a:prstGeom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4C3C76-3F42-6AF4-0AB0-56915C0D9C2F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B9EEE29-5B35-02E4-E6FA-D82EA851488F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6CE6ACD9-D1B3-5E48-9A81-E492B14B49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28227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Рам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>
            <a:extLst>
              <a:ext uri="{FF2B5EF4-FFF2-40B4-BE49-F238E27FC236}">
                <a16:creationId xmlns:a16="http://schemas.microsoft.com/office/drawing/2014/main" id="{2EC8D5C9-A305-BDB1-19E2-797ED7E3391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419100"/>
            <a:ext cx="5461000" cy="5771838"/>
          </a:xfrm>
          <a:solidFill>
            <a:schemeClr val="tx1"/>
          </a:solidFill>
        </p:spPr>
        <p:txBody>
          <a:bodyPr/>
          <a:lstStyle/>
          <a:p>
            <a:endParaRPr lang="ru-RU"/>
          </a:p>
        </p:txBody>
      </p:sp>
      <p:sp>
        <p:nvSpPr>
          <p:cNvPr id="11" name="Рамка">
            <a:extLst>
              <a:ext uri="{FF2B5EF4-FFF2-40B4-BE49-F238E27FC236}">
                <a16:creationId xmlns:a16="http://schemas.microsoft.com/office/drawing/2014/main" id="{47A84A8B-DC98-71F4-78FC-11996FA5E35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 flipH="1">
            <a:off x="0" y="1"/>
            <a:ext cx="5941672" cy="625089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05194" r="-1" b="-9713"/>
            </a:stretch>
          </a:blipFill>
        </p:spPr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3C057439-7991-6C05-F4B1-D4EB1BA153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98470" y="1198564"/>
            <a:ext cx="7594734" cy="762603"/>
          </a:xfrm>
        </p:spPr>
        <p:txBody>
          <a:bodyPr anchor="ctr">
            <a:normAutofit/>
          </a:bodyPr>
          <a:lstStyle>
            <a:lvl1pPr>
              <a:defRPr sz="1800" b="1"/>
            </a:lvl1pPr>
          </a:lstStyle>
          <a:p>
            <a:pPr lvl="0"/>
            <a:r>
              <a:rPr lang="ru-RU" dirty="0"/>
              <a:t>Подзаголовок </a:t>
            </a:r>
            <a:r>
              <a:rPr lang="en-US" dirty="0"/>
              <a:t>Tahoma 18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65F8B7AE-CD38-AEA5-ADD6-C2A112FD7F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8471" y="2084610"/>
            <a:ext cx="7594734" cy="4106328"/>
          </a:xfrm>
        </p:spPr>
        <p:txBody>
          <a:bodyPr/>
          <a:lstStyle/>
          <a:p>
            <a:pPr lvl="0"/>
            <a:r>
              <a:rPr lang="ru-RU" dirty="0"/>
              <a:t>Образец текста </a:t>
            </a:r>
            <a:r>
              <a:rPr lang="en-US" dirty="0"/>
              <a:t>Tahoma 14</a:t>
            </a:r>
            <a:endParaRPr lang="ru-RU" dirty="0"/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E14C40-1383-61F6-FC2C-5AC1C22B4A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1531" y="312517"/>
            <a:ext cx="5941673" cy="762603"/>
          </a:xfrm>
        </p:spPr>
        <p:txBody>
          <a:bodyPr/>
          <a:lstStyle/>
          <a:p>
            <a:r>
              <a:rPr lang="ru-RU" dirty="0"/>
              <a:t>Заголовок </a:t>
            </a:r>
            <a:r>
              <a:rPr lang="en-US" dirty="0"/>
              <a:t>Tahoma 25</a:t>
            </a:r>
            <a:endParaRPr lang="ru-RU" dirty="0"/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A30FDC9-B8F7-7168-C265-6BFC8A8046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53165" y="6428625"/>
            <a:ext cx="1240040" cy="292851"/>
          </a:xfrm>
          <a:prstGeom prst="rect">
            <a:avLst/>
          </a:prstGeom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091BA3-1199-BC22-7BCF-8B331EA45513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79A8E9-99D9-794A-1D7D-3D9B571726A8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6CE6ACD9-D1B3-5E48-9A81-E492B14B49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58287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Изображение и лого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>
            <a:extLst>
              <a:ext uri="{FF2B5EF4-FFF2-40B4-BE49-F238E27FC236}">
                <a16:creationId xmlns:a16="http://schemas.microsoft.com/office/drawing/2014/main" id="{19536B40-29E7-866B-6836-BD6200287AC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349375"/>
            <a:ext cx="12192000" cy="4721225"/>
          </a:xfrm>
          <a:solidFill>
            <a:schemeClr val="tx1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C0083-1FF8-F9A8-7D8D-8072C88BDF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Заголовок </a:t>
            </a:r>
            <a:r>
              <a:rPr lang="en-US" dirty="0"/>
              <a:t>Tahoma 25</a:t>
            </a:r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E93665E-E7E4-D6EF-9E16-706F9F4969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B780ED8-40E5-B4B5-C128-DE27747CA2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E6ACD9-D1B3-5E48-9A81-E492B14B49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42080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Изображение и лого с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93E4BA-B205-AA2C-DB6E-39B86481FC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Заголовок </a:t>
            </a:r>
            <a:r>
              <a:rPr lang="en-US" dirty="0"/>
              <a:t>Tahoma 25</a:t>
            </a:r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8B05A3E-9C17-6832-6D98-9B3B6914BD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8682031-11D6-9D83-B3D1-BD579CD81B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E6ACD9-D1B3-5E48-9A81-E492B14B495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Рисунок 5">
            <a:extLst>
              <a:ext uri="{FF2B5EF4-FFF2-40B4-BE49-F238E27FC236}">
                <a16:creationId xmlns:a16="http://schemas.microsoft.com/office/drawing/2014/main" id="{C63FA16D-C8AC-5136-60DA-C533E81813F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349375"/>
            <a:ext cx="12192000" cy="4721225"/>
          </a:xfrm>
          <a:solidFill>
            <a:schemeClr val="tx1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F659D67-6B3E-B0FD-EE87-A52BAB5009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3165" y="6428625"/>
            <a:ext cx="1240040" cy="29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45926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аблица 2">
            <a:extLst>
              <a:ext uri="{FF2B5EF4-FFF2-40B4-BE49-F238E27FC236}">
                <a16:creationId xmlns:a16="http://schemas.microsoft.com/office/drawing/2014/main" id="{07ACE389-CA41-4F39-24DB-C4B48216715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838199" y="1444626"/>
            <a:ext cx="10684631" cy="460851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Вставка таблицы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41EC6-726B-2256-BA38-D9987107DD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Заголовок </a:t>
            </a:r>
            <a:r>
              <a:rPr lang="en-US" dirty="0"/>
              <a:t>Tahoma 25</a:t>
            </a:r>
            <a:endParaRPr lang="ru-RU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7395A712-A506-D537-1C10-DE441C023F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D00D4718-7851-91F8-A861-7E32F0A996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E6ACD9-D1B3-5E48-9A81-E492B14B49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84863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иаграмма 3">
            <a:extLst>
              <a:ext uri="{FF2B5EF4-FFF2-40B4-BE49-F238E27FC236}">
                <a16:creationId xmlns:a16="http://schemas.microsoft.com/office/drawing/2014/main" id="{8EF3C091-5028-654C-2BEE-ECAEB14BCEF8}"/>
              </a:ext>
            </a:extLst>
          </p:cNvPr>
          <p:cNvSpPr>
            <a:spLocks noGrp="1"/>
          </p:cNvSpPr>
          <p:nvPr>
            <p:ph type="chart" sz="quarter" idx="28"/>
          </p:nvPr>
        </p:nvSpPr>
        <p:spPr>
          <a:xfrm>
            <a:off x="6270625" y="312739"/>
            <a:ext cx="5422900" cy="556577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3C057439-7991-6C05-F4B1-D4EB1BA153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1" y="1198564"/>
            <a:ext cx="5138057" cy="762603"/>
          </a:xfrm>
        </p:spPr>
        <p:txBody>
          <a:bodyPr anchor="ctr">
            <a:normAutofit/>
          </a:bodyPr>
          <a:lstStyle>
            <a:lvl1pPr>
              <a:defRPr sz="1800" b="1"/>
            </a:lvl1pPr>
          </a:lstStyle>
          <a:p>
            <a:pPr lvl="0"/>
            <a:r>
              <a:rPr lang="ru-RU" dirty="0"/>
              <a:t>Подзаголовок </a:t>
            </a:r>
            <a:r>
              <a:rPr lang="en-US" dirty="0"/>
              <a:t>Tahoma 18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65F8B7AE-CD38-AEA5-ADD6-C2A112FD7F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2084610"/>
            <a:ext cx="5138056" cy="3793676"/>
          </a:xfrm>
        </p:spPr>
        <p:txBody>
          <a:bodyPr/>
          <a:lstStyle/>
          <a:p>
            <a:pPr lvl="0"/>
            <a:r>
              <a:rPr lang="ru-RU" dirty="0"/>
              <a:t>Образец текста </a:t>
            </a:r>
            <a:r>
              <a:rPr lang="en-US" dirty="0"/>
              <a:t>Tahoma 14</a:t>
            </a:r>
            <a:endParaRPr lang="ru-RU" dirty="0"/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E14C40-1383-61F6-FC2C-5AC1C22B4A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12517"/>
            <a:ext cx="5138057" cy="762603"/>
          </a:xfrm>
        </p:spPr>
        <p:txBody>
          <a:bodyPr/>
          <a:lstStyle/>
          <a:p>
            <a:r>
              <a:rPr lang="ru-RU" dirty="0"/>
              <a:t>Заголовок </a:t>
            </a:r>
            <a:r>
              <a:rPr lang="en-US" dirty="0"/>
              <a:t>Tahoma 25</a:t>
            </a:r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4CA3C9-1795-903F-1AB7-9FB4384B86C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D567C3-052E-687B-152D-551725F5B916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6CE6ACD9-D1B3-5E48-9A81-E492B14B49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95357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3165BA0-D9EA-D8FC-6651-331A7F4FFD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59256" y="2333976"/>
            <a:ext cx="9273489" cy="219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75926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Синий слайд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427AD0-6165-1BF1-B27E-A6C3F9680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31E989C-1314-6093-48EF-E16DB70E79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442699C-9E77-4ED3-9846-532B6615AA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CE6ACD9-D1B3-5E48-9A81-E492B14B495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5" name="Рисунок 4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0207AA2C-5CDF-4B10-E813-9E80FB0EF9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3163" y="6428625"/>
            <a:ext cx="1240042" cy="29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91851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+ л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24BDC87-5940-92A7-0BE0-C4732471EB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41519B8-8DE0-61BD-60C8-D4EB2F635F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E6ACD9-D1B3-5E48-9A81-E492B14B49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1116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Большая рамка справа">
  <p:cSld name="Большая рамка справа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178"/>
          <p:cNvSpPr>
            <a:spLocks noGrp="1"/>
          </p:cNvSpPr>
          <p:nvPr>
            <p:ph type="pic" idx="2"/>
          </p:nvPr>
        </p:nvSpPr>
        <p:spPr>
          <a:xfrm>
            <a:off x="5780315" y="-11907"/>
            <a:ext cx="6411686" cy="6202845"/>
          </a:xfrm>
          <a:prstGeom prst="rect">
            <a:avLst/>
          </a:prstGeom>
          <a:solidFill>
            <a:schemeClr val="dk1"/>
          </a:solidFill>
          <a:ln>
            <a:noFill/>
          </a:ln>
        </p:spPr>
      </p:sp>
      <p:pic>
        <p:nvPicPr>
          <p:cNvPr id="409" name="Google Shape;409;p178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0" y="-11907"/>
            <a:ext cx="12192000" cy="6858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410" name="Google Shape;410;p178"/>
          <p:cNvSpPr txBox="1">
            <a:spLocks noGrp="1"/>
          </p:cNvSpPr>
          <p:nvPr>
            <p:ph type="body" idx="1"/>
          </p:nvPr>
        </p:nvSpPr>
        <p:spPr>
          <a:xfrm>
            <a:off x="838201" y="1198564"/>
            <a:ext cx="5461001" cy="762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228600" lvl="0" indent="-114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1800" b="1"/>
            </a:lvl1pPr>
            <a:lvl2pPr marL="457200" lvl="1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685800" lvl="2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914400" lvl="3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1143000" lvl="4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1371600" lvl="5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1" name="Google Shape;411;p178"/>
          <p:cNvSpPr txBox="1">
            <a:spLocks noGrp="1"/>
          </p:cNvSpPr>
          <p:nvPr>
            <p:ph type="body" idx="4"/>
          </p:nvPr>
        </p:nvSpPr>
        <p:spPr>
          <a:xfrm>
            <a:off x="838201" y="2084610"/>
            <a:ext cx="5138056" cy="3793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457200" lvl="1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685800" lvl="2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914400" lvl="3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1143000" lvl="4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1371600" lvl="5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2" name="Google Shape;412;p178"/>
          <p:cNvSpPr txBox="1">
            <a:spLocks noGrp="1"/>
          </p:cNvSpPr>
          <p:nvPr>
            <p:ph type="title"/>
          </p:nvPr>
        </p:nvSpPr>
        <p:spPr>
          <a:xfrm>
            <a:off x="838201" y="312517"/>
            <a:ext cx="5461001" cy="762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13" name="Google Shape;413;p178" descr="Изображение выглядит как текст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53165" y="6428625"/>
            <a:ext cx="1240040" cy="292851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178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5257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178"/>
          <p:cNvSpPr txBox="1">
            <a:spLocks noGrp="1"/>
          </p:cNvSpPr>
          <p:nvPr>
            <p:ph type="sldNum" idx="12"/>
          </p:nvPr>
        </p:nvSpPr>
        <p:spPr>
          <a:xfrm>
            <a:off x="173620" y="6356351"/>
            <a:ext cx="6645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73912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+ лого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530841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5"/>
          <p:cNvSpPr txBox="1">
            <a:spLocks noGrp="1"/>
          </p:cNvSpPr>
          <p:nvPr>
            <p:ph type="title"/>
          </p:nvPr>
        </p:nvSpPr>
        <p:spPr>
          <a:xfrm>
            <a:off x="334963" y="288000"/>
            <a:ext cx="11522000" cy="32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ftr" idx="11"/>
          </p:nvPr>
        </p:nvSpPr>
        <p:spPr>
          <a:xfrm>
            <a:off x="623851" y="6418800"/>
            <a:ext cx="9900000" cy="1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5"/>
          <p:cNvSpPr txBox="1">
            <a:spLocks noGrp="1"/>
          </p:cNvSpPr>
          <p:nvPr>
            <p:ph type="sldNum" idx="12"/>
          </p:nvPr>
        </p:nvSpPr>
        <p:spPr>
          <a:xfrm>
            <a:off x="11917363" y="6418800"/>
            <a:ext cx="288800" cy="1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69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Большая рамка слева">
  <p:cSld name="Большая рамка слева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79"/>
          <p:cNvSpPr>
            <a:spLocks noGrp="1"/>
          </p:cNvSpPr>
          <p:nvPr>
            <p:ph type="pic" idx="2"/>
          </p:nvPr>
        </p:nvSpPr>
        <p:spPr>
          <a:xfrm>
            <a:off x="0" y="-11907"/>
            <a:ext cx="6411686" cy="6202845"/>
          </a:xfrm>
          <a:prstGeom prst="rect">
            <a:avLst/>
          </a:prstGeom>
          <a:solidFill>
            <a:schemeClr val="dk1"/>
          </a:solidFill>
          <a:ln>
            <a:noFill/>
          </a:ln>
        </p:spPr>
      </p:sp>
      <p:pic>
        <p:nvPicPr>
          <p:cNvPr id="418" name="Google Shape;418;p179"/>
          <p:cNvPicPr preferRelativeResize="0">
            <a:picLocks noGrp="1"/>
          </p:cNvPicPr>
          <p:nvPr>
            <p:ph type="pic" idx="3"/>
          </p:nvPr>
        </p:nvPicPr>
        <p:blipFill/>
        <p:spPr>
          <a:xfrm flipH="1">
            <a:off x="0" y="-11907"/>
            <a:ext cx="12192000" cy="6858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419" name="Google Shape;419;p179"/>
          <p:cNvSpPr txBox="1">
            <a:spLocks noGrp="1"/>
          </p:cNvSpPr>
          <p:nvPr>
            <p:ph type="body" idx="1"/>
          </p:nvPr>
        </p:nvSpPr>
        <p:spPr>
          <a:xfrm>
            <a:off x="6411687" y="1204466"/>
            <a:ext cx="5461001" cy="762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228600" lvl="0" indent="-114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1800" b="1"/>
            </a:lvl1pPr>
            <a:lvl2pPr marL="457200" lvl="1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685800" lvl="2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914400" lvl="3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1143000" lvl="4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1371600" lvl="5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0" name="Google Shape;420;p179"/>
          <p:cNvSpPr txBox="1">
            <a:spLocks noGrp="1"/>
          </p:cNvSpPr>
          <p:nvPr>
            <p:ph type="body" idx="4"/>
          </p:nvPr>
        </p:nvSpPr>
        <p:spPr>
          <a:xfrm>
            <a:off x="6411687" y="2090512"/>
            <a:ext cx="5461000" cy="3793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457200" lvl="1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685800" lvl="2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914400" lvl="3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1143000" lvl="4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1371600" lvl="5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1" name="Google Shape;421;p179"/>
          <p:cNvSpPr txBox="1">
            <a:spLocks noGrp="1"/>
          </p:cNvSpPr>
          <p:nvPr>
            <p:ph type="title"/>
          </p:nvPr>
        </p:nvSpPr>
        <p:spPr>
          <a:xfrm>
            <a:off x="6411687" y="318419"/>
            <a:ext cx="5461001" cy="762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22" name="Google Shape;422;p179" descr="Изображение выглядит как текст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53165" y="6428625"/>
            <a:ext cx="1240040" cy="292851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179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5257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179"/>
          <p:cNvSpPr txBox="1">
            <a:spLocks noGrp="1"/>
          </p:cNvSpPr>
          <p:nvPr>
            <p:ph type="sldNum" idx="12"/>
          </p:nvPr>
        </p:nvSpPr>
        <p:spPr>
          <a:xfrm>
            <a:off x="173620" y="6356351"/>
            <a:ext cx="6645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88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амка справа">
  <p:cSld name="Рамка справа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80"/>
          <p:cNvSpPr>
            <a:spLocks noGrp="1"/>
          </p:cNvSpPr>
          <p:nvPr>
            <p:ph type="pic" idx="2"/>
          </p:nvPr>
        </p:nvSpPr>
        <p:spPr>
          <a:xfrm>
            <a:off x="6731000" y="419100"/>
            <a:ext cx="5461000" cy="5771838"/>
          </a:xfrm>
          <a:prstGeom prst="rect">
            <a:avLst/>
          </a:prstGeom>
          <a:solidFill>
            <a:schemeClr val="dk1"/>
          </a:solidFill>
          <a:ln>
            <a:noFill/>
          </a:ln>
        </p:spPr>
      </p:sp>
      <p:pic>
        <p:nvPicPr>
          <p:cNvPr id="427" name="Google Shape;427;p180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6250329" y="-1"/>
            <a:ext cx="5941672" cy="6250899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-105191" b="-9712"/>
            </a:stretch>
          </a:blipFill>
          <a:ln>
            <a:noFill/>
          </a:ln>
        </p:spPr>
      </p:pic>
      <p:sp>
        <p:nvSpPr>
          <p:cNvPr id="428" name="Google Shape;428;p180"/>
          <p:cNvSpPr txBox="1">
            <a:spLocks noGrp="1"/>
          </p:cNvSpPr>
          <p:nvPr>
            <p:ph type="title"/>
          </p:nvPr>
        </p:nvSpPr>
        <p:spPr>
          <a:xfrm>
            <a:off x="838201" y="312517"/>
            <a:ext cx="5461001" cy="762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9" name="Google Shape;429;p180"/>
          <p:cNvSpPr txBox="1">
            <a:spLocks noGrp="1"/>
          </p:cNvSpPr>
          <p:nvPr>
            <p:ph type="body" idx="1"/>
          </p:nvPr>
        </p:nvSpPr>
        <p:spPr>
          <a:xfrm>
            <a:off x="838200" y="1198564"/>
            <a:ext cx="8095938" cy="762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228600" lvl="0" indent="-114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1800" b="1"/>
            </a:lvl1pPr>
            <a:lvl2pPr marL="457200" lvl="1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685800" lvl="2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914400" lvl="3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1143000" lvl="4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1371600" lvl="5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0" name="Google Shape;430;p180"/>
          <p:cNvSpPr txBox="1">
            <a:spLocks noGrp="1"/>
          </p:cNvSpPr>
          <p:nvPr>
            <p:ph type="body" idx="4"/>
          </p:nvPr>
        </p:nvSpPr>
        <p:spPr>
          <a:xfrm>
            <a:off x="838201" y="2084610"/>
            <a:ext cx="7421380" cy="4106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457200" lvl="1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685800" lvl="2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914400" lvl="3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1143000" lvl="4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1371600" lvl="5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31" name="Google Shape;431;p180" descr="Изображение выглядит как текст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53165" y="6428625"/>
            <a:ext cx="1240040" cy="292851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180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5257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180"/>
          <p:cNvSpPr txBox="1">
            <a:spLocks noGrp="1"/>
          </p:cNvSpPr>
          <p:nvPr>
            <p:ph type="sldNum" idx="12"/>
          </p:nvPr>
        </p:nvSpPr>
        <p:spPr>
          <a:xfrm>
            <a:off x="173620" y="6356351"/>
            <a:ext cx="6645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563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амка слева">
  <p:cSld name="Рамка слева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81"/>
          <p:cNvSpPr>
            <a:spLocks noGrp="1"/>
          </p:cNvSpPr>
          <p:nvPr>
            <p:ph type="pic" idx="2"/>
          </p:nvPr>
        </p:nvSpPr>
        <p:spPr>
          <a:xfrm>
            <a:off x="0" y="419100"/>
            <a:ext cx="5461000" cy="5771838"/>
          </a:xfrm>
          <a:prstGeom prst="rect">
            <a:avLst/>
          </a:prstGeom>
          <a:solidFill>
            <a:schemeClr val="dk1"/>
          </a:solidFill>
          <a:ln>
            <a:noFill/>
          </a:ln>
        </p:spPr>
      </p:sp>
      <p:pic>
        <p:nvPicPr>
          <p:cNvPr id="436" name="Google Shape;436;p181"/>
          <p:cNvPicPr preferRelativeResize="0">
            <a:picLocks noGrp="1"/>
          </p:cNvPicPr>
          <p:nvPr>
            <p:ph type="pic" idx="3"/>
          </p:nvPr>
        </p:nvPicPr>
        <p:blipFill/>
        <p:spPr>
          <a:xfrm flipH="1">
            <a:off x="0" y="1"/>
            <a:ext cx="5941672" cy="6250899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-105191" b="-9712"/>
            </a:stretch>
          </a:blipFill>
          <a:ln>
            <a:noFill/>
          </a:ln>
        </p:spPr>
      </p:pic>
      <p:sp>
        <p:nvSpPr>
          <p:cNvPr id="437" name="Google Shape;437;p181"/>
          <p:cNvSpPr txBox="1">
            <a:spLocks noGrp="1"/>
          </p:cNvSpPr>
          <p:nvPr>
            <p:ph type="body" idx="1"/>
          </p:nvPr>
        </p:nvSpPr>
        <p:spPr>
          <a:xfrm>
            <a:off x="4098470" y="1198564"/>
            <a:ext cx="7594734" cy="762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228600" lvl="0" indent="-114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1800" b="1"/>
            </a:lvl1pPr>
            <a:lvl2pPr marL="457200" lvl="1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685800" lvl="2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914400" lvl="3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1143000" lvl="4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1371600" lvl="5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8" name="Google Shape;438;p181"/>
          <p:cNvSpPr txBox="1">
            <a:spLocks noGrp="1"/>
          </p:cNvSpPr>
          <p:nvPr>
            <p:ph type="body" idx="4"/>
          </p:nvPr>
        </p:nvSpPr>
        <p:spPr>
          <a:xfrm>
            <a:off x="4098471" y="2084610"/>
            <a:ext cx="7594734" cy="4106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457200" lvl="1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685800" lvl="2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914400" lvl="3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1143000" lvl="4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1371600" lvl="5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9" name="Google Shape;439;p181"/>
          <p:cNvSpPr txBox="1">
            <a:spLocks noGrp="1"/>
          </p:cNvSpPr>
          <p:nvPr>
            <p:ph type="title"/>
          </p:nvPr>
        </p:nvSpPr>
        <p:spPr>
          <a:xfrm>
            <a:off x="5751531" y="312517"/>
            <a:ext cx="5941673" cy="762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40" name="Google Shape;440;p181" descr="Изображение выглядит как текст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53165" y="6428625"/>
            <a:ext cx="1240040" cy="292851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181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5257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181"/>
          <p:cNvSpPr txBox="1">
            <a:spLocks noGrp="1"/>
          </p:cNvSpPr>
          <p:nvPr>
            <p:ph type="sldNum" idx="12"/>
          </p:nvPr>
        </p:nvSpPr>
        <p:spPr>
          <a:xfrm>
            <a:off x="173620" y="6356351"/>
            <a:ext cx="6645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4722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Изображение и лого сверху">
  <p:cSld name="Изображение и лого сверху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82"/>
          <p:cNvSpPr>
            <a:spLocks noGrp="1"/>
          </p:cNvSpPr>
          <p:nvPr>
            <p:ph type="pic" idx="2"/>
          </p:nvPr>
        </p:nvSpPr>
        <p:spPr>
          <a:xfrm>
            <a:off x="0" y="1349375"/>
            <a:ext cx="12192000" cy="4721225"/>
          </a:xfrm>
          <a:prstGeom prst="rect">
            <a:avLst/>
          </a:prstGeom>
          <a:solidFill>
            <a:schemeClr val="dk1"/>
          </a:solidFill>
          <a:ln>
            <a:noFill/>
          </a:ln>
        </p:spPr>
      </p:sp>
      <p:sp>
        <p:nvSpPr>
          <p:cNvPr id="445" name="Google Shape;445;p182"/>
          <p:cNvSpPr txBox="1">
            <a:spLocks noGrp="1"/>
          </p:cNvSpPr>
          <p:nvPr>
            <p:ph type="title"/>
          </p:nvPr>
        </p:nvSpPr>
        <p:spPr>
          <a:xfrm>
            <a:off x="838200" y="312517"/>
            <a:ext cx="10515600" cy="762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182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5257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182"/>
          <p:cNvSpPr txBox="1">
            <a:spLocks noGrp="1"/>
          </p:cNvSpPr>
          <p:nvPr>
            <p:ph type="sldNum" idx="12"/>
          </p:nvPr>
        </p:nvSpPr>
        <p:spPr>
          <a:xfrm>
            <a:off x="173620" y="6356351"/>
            <a:ext cx="6645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21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Изображение и лого снизу">
  <p:cSld name="Изображение и лого снизу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83"/>
          <p:cNvSpPr txBox="1">
            <a:spLocks noGrp="1"/>
          </p:cNvSpPr>
          <p:nvPr>
            <p:ph type="title"/>
          </p:nvPr>
        </p:nvSpPr>
        <p:spPr>
          <a:xfrm>
            <a:off x="838200" y="312517"/>
            <a:ext cx="10515600" cy="762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183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5257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" name="Google Shape;451;p183"/>
          <p:cNvSpPr txBox="1">
            <a:spLocks noGrp="1"/>
          </p:cNvSpPr>
          <p:nvPr>
            <p:ph type="sldNum" idx="12"/>
          </p:nvPr>
        </p:nvSpPr>
        <p:spPr>
          <a:xfrm>
            <a:off x="173620" y="6356351"/>
            <a:ext cx="6645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52" name="Google Shape;452;p183"/>
          <p:cNvSpPr>
            <a:spLocks noGrp="1"/>
          </p:cNvSpPr>
          <p:nvPr>
            <p:ph type="pic" idx="2"/>
          </p:nvPr>
        </p:nvSpPr>
        <p:spPr>
          <a:xfrm>
            <a:off x="0" y="1349375"/>
            <a:ext cx="12192000" cy="4721225"/>
          </a:xfrm>
          <a:prstGeom prst="rect">
            <a:avLst/>
          </a:prstGeom>
          <a:solidFill>
            <a:schemeClr val="dk1"/>
          </a:solidFill>
          <a:ln>
            <a:noFill/>
          </a:ln>
        </p:spPr>
      </p:sp>
      <p:pic>
        <p:nvPicPr>
          <p:cNvPr id="453" name="Google Shape;453;p183" descr="Изображение выглядит как текст&#10;&#10;Автоматически созданное описание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53165" y="6428625"/>
            <a:ext cx="1240040" cy="29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84368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аблица">
  <p:cSld name="Таблица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184"/>
          <p:cNvSpPr>
            <a:spLocks noGrp="1"/>
          </p:cNvSpPr>
          <p:nvPr>
            <p:ph type="tbl" idx="2"/>
          </p:nvPr>
        </p:nvSpPr>
        <p:spPr>
          <a:xfrm>
            <a:off x="838199" y="1444626"/>
            <a:ext cx="10684631" cy="4608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6" name="Google Shape;456;p184"/>
          <p:cNvSpPr txBox="1">
            <a:spLocks noGrp="1"/>
          </p:cNvSpPr>
          <p:nvPr>
            <p:ph type="title"/>
          </p:nvPr>
        </p:nvSpPr>
        <p:spPr>
          <a:xfrm>
            <a:off x="838200" y="312517"/>
            <a:ext cx="10515600" cy="762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184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5257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8" name="Google Shape;458;p184"/>
          <p:cNvSpPr txBox="1">
            <a:spLocks noGrp="1"/>
          </p:cNvSpPr>
          <p:nvPr>
            <p:ph type="sldNum" idx="12"/>
          </p:nvPr>
        </p:nvSpPr>
        <p:spPr>
          <a:xfrm>
            <a:off x="173620" y="6356351"/>
            <a:ext cx="6645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68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type="obj">
  <p:cSld name="Title and Text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09"/>
          <p:cNvSpPr txBox="1">
            <a:spLocks noGrp="1"/>
          </p:cNvSpPr>
          <p:nvPr>
            <p:ph type="title"/>
          </p:nvPr>
        </p:nvSpPr>
        <p:spPr>
          <a:xfrm>
            <a:off x="334963" y="288000"/>
            <a:ext cx="11522000" cy="65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ahom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109"/>
          <p:cNvSpPr txBox="1">
            <a:spLocks noGrp="1"/>
          </p:cNvSpPr>
          <p:nvPr>
            <p:ph type="body" idx="1"/>
          </p:nvPr>
        </p:nvSpPr>
        <p:spPr>
          <a:xfrm>
            <a:off x="334963" y="1233364"/>
            <a:ext cx="11522000" cy="50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1143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457200" lvl="1" indent="-114300" algn="l">
              <a:lnSpc>
                <a:spcPct val="114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685800" lvl="2" indent="-114300" algn="l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914400" lvl="3" indent="-114300" algn="l">
              <a:lnSpc>
                <a:spcPct val="114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1143000" lvl="4" indent="-114300" algn="l">
              <a:lnSpc>
                <a:spcPct val="114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1371600" lvl="5" indent="-15875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1600200" lvl="6" indent="-15875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1828800" lvl="7" indent="-15875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2057400" lvl="8" indent="-15875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40" name="Google Shape;340;p109"/>
          <p:cNvSpPr txBox="1">
            <a:spLocks noGrp="1"/>
          </p:cNvSpPr>
          <p:nvPr>
            <p:ph type="sldNum" idx="12"/>
          </p:nvPr>
        </p:nvSpPr>
        <p:spPr>
          <a:xfrm>
            <a:off x="333376" y="6393712"/>
            <a:ext cx="288800" cy="1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9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9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9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9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9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9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9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9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9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977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иаграмма">
  <p:cSld name="Диаграмма"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185"/>
          <p:cNvSpPr>
            <a:spLocks noGrp="1"/>
          </p:cNvSpPr>
          <p:nvPr>
            <p:ph type="chart" idx="2"/>
          </p:nvPr>
        </p:nvSpPr>
        <p:spPr>
          <a:xfrm>
            <a:off x="6270625" y="312739"/>
            <a:ext cx="5422900" cy="556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1" name="Google Shape;461;p185"/>
          <p:cNvSpPr txBox="1">
            <a:spLocks noGrp="1"/>
          </p:cNvSpPr>
          <p:nvPr>
            <p:ph type="body" idx="1"/>
          </p:nvPr>
        </p:nvSpPr>
        <p:spPr>
          <a:xfrm>
            <a:off x="838201" y="1198564"/>
            <a:ext cx="5138057" cy="762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228600" lvl="0" indent="-114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1800" b="1"/>
            </a:lvl1pPr>
            <a:lvl2pPr marL="457200" lvl="1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685800" lvl="2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914400" lvl="3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1143000" lvl="4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1371600" lvl="5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2" name="Google Shape;462;p185"/>
          <p:cNvSpPr txBox="1">
            <a:spLocks noGrp="1"/>
          </p:cNvSpPr>
          <p:nvPr>
            <p:ph type="body" idx="3"/>
          </p:nvPr>
        </p:nvSpPr>
        <p:spPr>
          <a:xfrm>
            <a:off x="838201" y="2084610"/>
            <a:ext cx="5138056" cy="3793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457200" lvl="1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685800" lvl="2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914400" lvl="3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1143000" lvl="4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1371600" lvl="5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3" name="Google Shape;463;p185"/>
          <p:cNvSpPr txBox="1">
            <a:spLocks noGrp="1"/>
          </p:cNvSpPr>
          <p:nvPr>
            <p:ph type="title"/>
          </p:nvPr>
        </p:nvSpPr>
        <p:spPr>
          <a:xfrm>
            <a:off x="838201" y="312517"/>
            <a:ext cx="5138057" cy="762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185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5257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85"/>
          <p:cNvSpPr txBox="1">
            <a:spLocks noGrp="1"/>
          </p:cNvSpPr>
          <p:nvPr>
            <p:ph type="sldNum" idx="12"/>
          </p:nvPr>
        </p:nvSpPr>
        <p:spPr>
          <a:xfrm>
            <a:off x="173620" y="6356351"/>
            <a:ext cx="6645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628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">
  <p:cSld name="Logo"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186" descr="Изображение выглядит как текст&#10;&#10;Автоматически созданное описание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59256" y="2333976"/>
            <a:ext cx="9273489" cy="21900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73961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иний слайд">
  <p:cSld name="Синий слайд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87"/>
          <p:cNvSpPr txBox="1">
            <a:spLocks noGrp="1"/>
          </p:cNvSpPr>
          <p:nvPr>
            <p:ph type="title"/>
          </p:nvPr>
        </p:nvSpPr>
        <p:spPr>
          <a:xfrm>
            <a:off x="838200" y="312517"/>
            <a:ext cx="10515600" cy="762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Tahoma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187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5257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187"/>
          <p:cNvSpPr txBox="1">
            <a:spLocks noGrp="1"/>
          </p:cNvSpPr>
          <p:nvPr>
            <p:ph type="sldNum" idx="12"/>
          </p:nvPr>
        </p:nvSpPr>
        <p:spPr>
          <a:xfrm>
            <a:off x="173620" y="6356351"/>
            <a:ext cx="6645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72" name="Google Shape;472;p187" descr="Изображение выглядит как текст, коллекция картинок&#10;&#10;Автоматически созданное описание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53163" y="6428625"/>
            <a:ext cx="1240042" cy="29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0774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+ лого">
  <p:cSld name="Пустой + лого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88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5257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188"/>
          <p:cNvSpPr txBox="1">
            <a:spLocks noGrp="1"/>
          </p:cNvSpPr>
          <p:nvPr>
            <p:ph type="sldNum" idx="12"/>
          </p:nvPr>
        </p:nvSpPr>
        <p:spPr>
          <a:xfrm>
            <a:off x="173620" y="6356351"/>
            <a:ext cx="6645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6272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+ лого 2">
  <p:cSld name="Пустой + лого 2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67376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14"/>
          <p:cNvSpPr txBox="1">
            <a:spLocks noGrp="1"/>
          </p:cNvSpPr>
          <p:nvPr>
            <p:ph type="title"/>
          </p:nvPr>
        </p:nvSpPr>
        <p:spPr>
          <a:xfrm>
            <a:off x="334963" y="288000"/>
            <a:ext cx="11522000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114"/>
          <p:cNvSpPr txBox="1">
            <a:spLocks noGrp="1"/>
          </p:cNvSpPr>
          <p:nvPr>
            <p:ph type="ftr" idx="11"/>
          </p:nvPr>
        </p:nvSpPr>
        <p:spPr>
          <a:xfrm>
            <a:off x="623851" y="6418800"/>
            <a:ext cx="9900000" cy="1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6" name="Google Shape;486;p114"/>
          <p:cNvSpPr txBox="1">
            <a:spLocks noGrp="1"/>
          </p:cNvSpPr>
          <p:nvPr>
            <p:ph type="sldNum" idx="12"/>
          </p:nvPr>
        </p:nvSpPr>
        <p:spPr>
          <a:xfrm>
            <a:off x="11917363" y="6418800"/>
            <a:ext cx="288800" cy="1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1028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Титульный слайд с имиджем" type="title">
  <p:cSld name="Титульный слайд с имиджем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190"/>
          <p:cNvSpPr>
            <a:spLocks noGrp="1"/>
          </p:cNvSpPr>
          <p:nvPr>
            <p:ph type="pic" idx="2"/>
          </p:nvPr>
        </p:nvSpPr>
        <p:spPr>
          <a:xfrm>
            <a:off x="2513941" y="-11704"/>
            <a:ext cx="9708126" cy="6472084"/>
          </a:xfrm>
          <a:prstGeom prst="rect">
            <a:avLst/>
          </a:prstGeom>
          <a:noFill/>
          <a:ln>
            <a:noFill/>
          </a:ln>
        </p:spPr>
      </p:sp>
      <p:pic>
        <p:nvPicPr>
          <p:cNvPr id="489" name="Google Shape;489;p190" descr="face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190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2298" y="624909"/>
            <a:ext cx="3556001" cy="841233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190"/>
          <p:cNvSpPr txBox="1">
            <a:spLocks noGrp="1"/>
          </p:cNvSpPr>
          <p:nvPr>
            <p:ph type="body" idx="1"/>
          </p:nvPr>
        </p:nvSpPr>
        <p:spPr>
          <a:xfrm>
            <a:off x="600670" y="5929931"/>
            <a:ext cx="3556001" cy="318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228600" lvl="0" indent="-1143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5ABE6D"/>
              </a:buClr>
              <a:buSzPts val="3600"/>
              <a:buFont typeface="Arial"/>
              <a:buNone/>
              <a:defRPr>
                <a:solidFill>
                  <a:srgbClr val="5ABE6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lvl="1" indent="-1143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None/>
              <a:defRPr/>
            </a:lvl2pPr>
            <a:lvl3pPr marL="685800" lvl="2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3pPr>
            <a:lvl4pPr marL="914400" lvl="3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4pPr>
            <a:lvl5pPr marL="1143000" lvl="4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5pPr>
            <a:lvl6pPr marL="1371600" lvl="5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6pPr>
            <a:lvl7pPr marL="1600200" lvl="6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7pPr>
            <a:lvl8pPr marL="1828800" lvl="7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8pPr>
            <a:lvl9pPr marL="2057400" lvl="8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2" name="Google Shape;492;p190"/>
          <p:cNvSpPr txBox="1">
            <a:spLocks noGrp="1"/>
          </p:cNvSpPr>
          <p:nvPr>
            <p:ph type="body" idx="3"/>
          </p:nvPr>
        </p:nvSpPr>
        <p:spPr>
          <a:xfrm>
            <a:off x="603248" y="2047011"/>
            <a:ext cx="5758539" cy="2133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marL="228600" lvl="0" indent="-11430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0000"/>
              <a:buFont typeface="Tahoma"/>
              <a:buNone/>
              <a:defRPr sz="5000">
                <a:latin typeface="Tahoma"/>
                <a:ea typeface="Tahoma"/>
                <a:cs typeface="Tahoma"/>
                <a:sym typeface="Tahoma"/>
              </a:defRPr>
            </a:lvl1pPr>
            <a:lvl2pPr marL="457200" lvl="1" indent="-1143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None/>
              <a:defRPr/>
            </a:lvl2pPr>
            <a:lvl3pPr marL="685800" lvl="2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3pPr>
            <a:lvl4pPr marL="914400" lvl="3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4pPr>
            <a:lvl5pPr marL="1143000" lvl="4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5pPr>
            <a:lvl6pPr marL="1371600" lvl="5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6pPr>
            <a:lvl7pPr marL="1600200" lvl="6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7pPr>
            <a:lvl8pPr marL="1828800" lvl="7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8pPr>
            <a:lvl9pPr marL="2057400" lvl="8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3" name="Google Shape;493;p190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26619" cy="65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5129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Логотип">
  <p:cSld name="Логотип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495;p191" descr="Изображение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37722" y="2279692"/>
            <a:ext cx="9716557" cy="2298617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191"/>
          <p:cNvSpPr txBox="1">
            <a:spLocks noGrp="1"/>
          </p:cNvSpPr>
          <p:nvPr>
            <p:ph type="sldNum" idx="12"/>
          </p:nvPr>
        </p:nvSpPr>
        <p:spPr>
          <a:xfrm>
            <a:off x="8737600" y="6268634"/>
            <a:ext cx="2844800" cy="175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3264"/>
              </a:buClr>
              <a:buSzPts val="2000"/>
              <a:buFont typeface="Arial"/>
              <a:buNone/>
              <a:defRPr sz="1000" b="1" i="0" u="none" strike="noStrike" cap="none">
                <a:solidFill>
                  <a:srgbClr val="00326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3264"/>
              </a:buClr>
              <a:buSzPts val="2000"/>
              <a:buFont typeface="Arial"/>
              <a:buNone/>
              <a:defRPr sz="1000" b="1" i="0" u="none" strike="noStrike" cap="none">
                <a:solidFill>
                  <a:srgbClr val="00326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3264"/>
              </a:buClr>
              <a:buSzPts val="2000"/>
              <a:buFont typeface="Arial"/>
              <a:buNone/>
              <a:defRPr sz="1000" b="1" i="0" u="none" strike="noStrike" cap="none">
                <a:solidFill>
                  <a:srgbClr val="00326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3264"/>
              </a:buClr>
              <a:buSzPts val="2000"/>
              <a:buFont typeface="Arial"/>
              <a:buNone/>
              <a:defRPr sz="1000" b="1" i="0" u="none" strike="noStrike" cap="none">
                <a:solidFill>
                  <a:srgbClr val="00326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3264"/>
              </a:buClr>
              <a:buSzPts val="2000"/>
              <a:buFont typeface="Arial"/>
              <a:buNone/>
              <a:defRPr sz="1000" b="1" i="0" u="none" strike="noStrike" cap="none">
                <a:solidFill>
                  <a:srgbClr val="00326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3264"/>
              </a:buClr>
              <a:buSzPts val="2000"/>
              <a:buFont typeface="Arial"/>
              <a:buNone/>
              <a:defRPr sz="1000" b="1" i="0" u="none" strike="noStrike" cap="none">
                <a:solidFill>
                  <a:srgbClr val="00326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3264"/>
              </a:buClr>
              <a:buSzPts val="2000"/>
              <a:buFont typeface="Arial"/>
              <a:buNone/>
              <a:defRPr sz="1000" b="1" i="0" u="none" strike="noStrike" cap="none">
                <a:solidFill>
                  <a:srgbClr val="00326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3264"/>
              </a:buClr>
              <a:buSzPts val="2000"/>
              <a:buFont typeface="Arial"/>
              <a:buNone/>
              <a:defRPr sz="1000" b="1" i="0" u="none" strike="noStrike" cap="none">
                <a:solidFill>
                  <a:srgbClr val="00326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3264"/>
              </a:buClr>
              <a:buSzPts val="2000"/>
              <a:buFont typeface="Arial"/>
              <a:buNone/>
              <a:defRPr sz="1000" b="1" i="0" u="none" strike="noStrike" cap="none">
                <a:solidFill>
                  <a:srgbClr val="00326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4174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Большая рамка слева">
  <p:cSld name="Большая рамка слева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16"/>
          <p:cNvSpPr>
            <a:spLocks noGrp="1"/>
          </p:cNvSpPr>
          <p:nvPr>
            <p:ph type="pic" idx="2"/>
          </p:nvPr>
        </p:nvSpPr>
        <p:spPr>
          <a:xfrm>
            <a:off x="0" y="-11907"/>
            <a:ext cx="6411686" cy="6202845"/>
          </a:xfrm>
          <a:prstGeom prst="rect">
            <a:avLst/>
          </a:prstGeom>
          <a:solidFill>
            <a:schemeClr val="dk1"/>
          </a:solidFill>
          <a:ln>
            <a:noFill/>
          </a:ln>
        </p:spPr>
      </p:sp>
      <p:pic>
        <p:nvPicPr>
          <p:cNvPr id="506" name="Google Shape;506;p116"/>
          <p:cNvPicPr preferRelativeResize="0">
            <a:picLocks noGrp="1"/>
          </p:cNvPicPr>
          <p:nvPr>
            <p:ph type="pic" idx="3"/>
          </p:nvPr>
        </p:nvPicPr>
        <p:blipFill/>
        <p:spPr>
          <a:xfrm flipH="1">
            <a:off x="0" y="-11907"/>
            <a:ext cx="12192000" cy="6858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507" name="Google Shape;507;p116"/>
          <p:cNvSpPr txBox="1">
            <a:spLocks noGrp="1"/>
          </p:cNvSpPr>
          <p:nvPr>
            <p:ph type="body" idx="1"/>
          </p:nvPr>
        </p:nvSpPr>
        <p:spPr>
          <a:xfrm>
            <a:off x="6411687" y="1204466"/>
            <a:ext cx="5461001" cy="762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228600" lvl="0" indent="-114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1800" b="1"/>
            </a:lvl1pPr>
            <a:lvl2pPr marL="457200" lvl="1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685800" lvl="2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914400" lvl="3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1143000" lvl="4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1371600" lvl="5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8" name="Google Shape;508;p116"/>
          <p:cNvSpPr txBox="1">
            <a:spLocks noGrp="1"/>
          </p:cNvSpPr>
          <p:nvPr>
            <p:ph type="body" idx="4"/>
          </p:nvPr>
        </p:nvSpPr>
        <p:spPr>
          <a:xfrm>
            <a:off x="6411687" y="2090512"/>
            <a:ext cx="5461000" cy="3793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457200" lvl="1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685800" lvl="2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914400" lvl="3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1143000" lvl="4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1371600" lvl="5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9" name="Google Shape;509;p116"/>
          <p:cNvSpPr txBox="1">
            <a:spLocks noGrp="1"/>
          </p:cNvSpPr>
          <p:nvPr>
            <p:ph type="title"/>
          </p:nvPr>
        </p:nvSpPr>
        <p:spPr>
          <a:xfrm>
            <a:off x="6411687" y="318419"/>
            <a:ext cx="5461001" cy="762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10" name="Google Shape;510;p116" descr="Изображение выглядит как текст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53165" y="6428625"/>
            <a:ext cx="1240040" cy="292851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116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5257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2" name="Google Shape;512;p116"/>
          <p:cNvSpPr txBox="1">
            <a:spLocks noGrp="1"/>
          </p:cNvSpPr>
          <p:nvPr>
            <p:ph type="sldNum" idx="12"/>
          </p:nvPr>
        </p:nvSpPr>
        <p:spPr>
          <a:xfrm>
            <a:off x="173620" y="6356351"/>
            <a:ext cx="6645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860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117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457200" lvl="1" indent="-190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685800" lvl="2" indent="-177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914400" lvl="3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1143000" lvl="4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1371600" lvl="5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6" name="Google Shape;516;p11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7" name="Google Shape;517;p11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1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374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2 текста">
  <p:cSld name="Заголовок и 2 текста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11"/>
          <p:cNvSpPr txBox="1">
            <a:spLocks noGrp="1"/>
          </p:cNvSpPr>
          <p:nvPr>
            <p:ph type="title"/>
          </p:nvPr>
        </p:nvSpPr>
        <p:spPr>
          <a:xfrm>
            <a:off x="838200" y="312517"/>
            <a:ext cx="10515600" cy="762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111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5257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111"/>
          <p:cNvSpPr txBox="1">
            <a:spLocks noGrp="1"/>
          </p:cNvSpPr>
          <p:nvPr>
            <p:ph type="sldNum" idx="12"/>
          </p:nvPr>
        </p:nvSpPr>
        <p:spPr>
          <a:xfrm>
            <a:off x="173620" y="6356351"/>
            <a:ext cx="6645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5" name="Google Shape;345;p111"/>
          <p:cNvSpPr txBox="1">
            <a:spLocks noGrp="1"/>
          </p:cNvSpPr>
          <p:nvPr>
            <p:ph type="body" idx="1"/>
          </p:nvPr>
        </p:nvSpPr>
        <p:spPr>
          <a:xfrm>
            <a:off x="838200" y="1379538"/>
            <a:ext cx="5257801" cy="47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457200" lvl="1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685800" lvl="2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914400" lvl="3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1143000" lvl="4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1371600" lvl="5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6" name="Google Shape;346;p111"/>
          <p:cNvSpPr txBox="1">
            <a:spLocks noGrp="1"/>
          </p:cNvSpPr>
          <p:nvPr>
            <p:ph type="body" idx="2"/>
          </p:nvPr>
        </p:nvSpPr>
        <p:spPr>
          <a:xfrm>
            <a:off x="6460762" y="1379538"/>
            <a:ext cx="5257801" cy="47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457200" lvl="1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685800" lvl="2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914400" lvl="3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1143000" lvl="4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1371600" lvl="5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75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Титульный слайд с имиджем" type="title">
  <p:cSld name="Титульный слайд с имиджем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18"/>
          <p:cNvSpPr>
            <a:spLocks noGrp="1"/>
          </p:cNvSpPr>
          <p:nvPr>
            <p:ph type="pic" idx="2"/>
          </p:nvPr>
        </p:nvSpPr>
        <p:spPr>
          <a:xfrm>
            <a:off x="2513941" y="-11704"/>
            <a:ext cx="9708126" cy="6472084"/>
          </a:xfrm>
          <a:prstGeom prst="rect">
            <a:avLst/>
          </a:prstGeom>
          <a:noFill/>
          <a:ln>
            <a:noFill/>
          </a:ln>
        </p:spPr>
      </p:sp>
      <p:pic>
        <p:nvPicPr>
          <p:cNvPr id="521" name="Google Shape;521;p118" descr="face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118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2298" y="624909"/>
            <a:ext cx="3556001" cy="841233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118"/>
          <p:cNvSpPr txBox="1">
            <a:spLocks noGrp="1"/>
          </p:cNvSpPr>
          <p:nvPr>
            <p:ph type="body" idx="1"/>
          </p:nvPr>
        </p:nvSpPr>
        <p:spPr>
          <a:xfrm>
            <a:off x="600670" y="5929931"/>
            <a:ext cx="3556001" cy="318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228600" lvl="0" indent="-1143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5ABE6D"/>
              </a:buClr>
              <a:buSzPts val="3600"/>
              <a:buFont typeface="Arial"/>
              <a:buNone/>
              <a:defRPr>
                <a:solidFill>
                  <a:srgbClr val="5ABE6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lvl="1" indent="-1143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None/>
              <a:defRPr/>
            </a:lvl2pPr>
            <a:lvl3pPr marL="685800" lvl="2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3pPr>
            <a:lvl4pPr marL="914400" lvl="3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4pPr>
            <a:lvl5pPr marL="1143000" lvl="4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5pPr>
            <a:lvl6pPr marL="1371600" lvl="5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6pPr>
            <a:lvl7pPr marL="1600200" lvl="6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7pPr>
            <a:lvl8pPr marL="1828800" lvl="7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8pPr>
            <a:lvl9pPr marL="2057400" lvl="8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4" name="Google Shape;524;p118"/>
          <p:cNvSpPr txBox="1">
            <a:spLocks noGrp="1"/>
          </p:cNvSpPr>
          <p:nvPr>
            <p:ph type="body" idx="3"/>
          </p:nvPr>
        </p:nvSpPr>
        <p:spPr>
          <a:xfrm>
            <a:off x="603248" y="2047011"/>
            <a:ext cx="5758539" cy="2133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marL="228600" lvl="0" indent="-11430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0000"/>
              <a:buFont typeface="Tahoma"/>
              <a:buNone/>
              <a:defRPr sz="5000">
                <a:latin typeface="Tahoma"/>
                <a:ea typeface="Tahoma"/>
                <a:cs typeface="Tahoma"/>
                <a:sym typeface="Tahoma"/>
              </a:defRPr>
            </a:lvl1pPr>
            <a:lvl2pPr marL="457200" lvl="1" indent="-1143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None/>
              <a:defRPr/>
            </a:lvl2pPr>
            <a:lvl3pPr marL="685800" lvl="2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3pPr>
            <a:lvl4pPr marL="914400" lvl="3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4pPr>
            <a:lvl5pPr marL="1143000" lvl="4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5pPr>
            <a:lvl6pPr marL="1371600" lvl="5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6pPr>
            <a:lvl7pPr marL="1600200" lvl="6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7pPr>
            <a:lvl8pPr marL="1828800" lvl="7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8pPr>
            <a:lvl9pPr marL="2057400" lvl="8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5" name="Google Shape;525;p118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26619" cy="65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9236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121"/>
          <p:cNvSpPr txBox="1">
            <a:spLocks noGrp="1"/>
          </p:cNvSpPr>
          <p:nvPr>
            <p:ph type="title"/>
          </p:nvPr>
        </p:nvSpPr>
        <p:spPr>
          <a:xfrm>
            <a:off x="838200" y="312517"/>
            <a:ext cx="10515600" cy="762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121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5257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121"/>
          <p:cNvSpPr txBox="1">
            <a:spLocks noGrp="1"/>
          </p:cNvSpPr>
          <p:nvPr>
            <p:ph type="sldNum" idx="12"/>
          </p:nvPr>
        </p:nvSpPr>
        <p:spPr>
          <a:xfrm>
            <a:off x="173620" y="6356351"/>
            <a:ext cx="6645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107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 Title slide">
  <p:cSld name=" Title slide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192"/>
          <p:cNvSpPr>
            <a:spLocks noGrp="1"/>
          </p:cNvSpPr>
          <p:nvPr>
            <p:ph type="pic" idx="2"/>
          </p:nvPr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</p:sp>
      <p:pic>
        <p:nvPicPr>
          <p:cNvPr id="532" name="Google Shape;532;p192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4826644" y="1"/>
            <a:ext cx="7365357" cy="6869907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-63328" r="-2196"/>
            </a:stretch>
          </a:blipFill>
          <a:ln>
            <a:noFill/>
          </a:ln>
        </p:spPr>
      </p:pic>
      <p:sp>
        <p:nvSpPr>
          <p:cNvPr id="533" name="Google Shape;533;p192"/>
          <p:cNvSpPr txBox="1">
            <a:spLocks noGrp="1"/>
          </p:cNvSpPr>
          <p:nvPr>
            <p:ph type="title"/>
          </p:nvPr>
        </p:nvSpPr>
        <p:spPr>
          <a:xfrm>
            <a:off x="838202" y="2338086"/>
            <a:ext cx="5257799" cy="1990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Tahoma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34" name="Google Shape;534;p1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1" y="916008"/>
            <a:ext cx="3441700" cy="8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192"/>
          <p:cNvSpPr txBox="1">
            <a:spLocks noGrp="1"/>
          </p:cNvSpPr>
          <p:nvPr>
            <p:ph type="body" idx="1"/>
          </p:nvPr>
        </p:nvSpPr>
        <p:spPr>
          <a:xfrm>
            <a:off x="838200" y="5694364"/>
            <a:ext cx="5257800" cy="625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lvl="0" indent="-114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1400">
                <a:solidFill>
                  <a:schemeClr val="accent6"/>
                </a:solidFill>
              </a:defRPr>
            </a:lvl1pPr>
            <a:lvl2pPr marL="457200" lvl="1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1800">
                <a:solidFill>
                  <a:schemeClr val="accent6"/>
                </a:solidFill>
              </a:defRPr>
            </a:lvl2pPr>
            <a:lvl3pPr marL="685800" lvl="2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1800">
                <a:solidFill>
                  <a:schemeClr val="accent6"/>
                </a:solidFill>
              </a:defRPr>
            </a:lvl3pPr>
            <a:lvl4pPr marL="914400" lvl="3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1800">
                <a:solidFill>
                  <a:schemeClr val="accent6"/>
                </a:solidFill>
              </a:defRPr>
            </a:lvl4pPr>
            <a:lvl5pPr marL="1143000" lvl="4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1800">
                <a:solidFill>
                  <a:schemeClr val="accent6"/>
                </a:solidFill>
              </a:defRPr>
            </a:lvl5pPr>
            <a:lvl6pPr marL="1371600" lvl="5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18005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тбивочный №1">
  <p:cSld name="Отбивочный №1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3"/>
          <p:cNvSpPr>
            <a:spLocks noGrp="1"/>
          </p:cNvSpPr>
          <p:nvPr>
            <p:ph type="pic" idx="2"/>
          </p:nvPr>
        </p:nvSpPr>
        <p:spPr>
          <a:xfrm>
            <a:off x="7361238" y="607102"/>
            <a:ext cx="4830762" cy="5643796"/>
          </a:xfrm>
          <a:prstGeom prst="rect">
            <a:avLst/>
          </a:prstGeom>
          <a:solidFill>
            <a:schemeClr val="dk1"/>
          </a:solidFill>
          <a:ln>
            <a:noFill/>
          </a:ln>
        </p:spPr>
      </p:sp>
      <p:pic>
        <p:nvPicPr>
          <p:cNvPr id="538" name="Google Shape;538;p193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6250329" y="-1"/>
            <a:ext cx="5941672" cy="6250899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-105191" b="-9712"/>
            </a:stretch>
          </a:blipFill>
          <a:ln>
            <a:noFill/>
          </a:ln>
        </p:spPr>
      </p:pic>
      <p:sp>
        <p:nvSpPr>
          <p:cNvPr id="539" name="Google Shape;539;p193"/>
          <p:cNvSpPr txBox="1">
            <a:spLocks noGrp="1"/>
          </p:cNvSpPr>
          <p:nvPr>
            <p:ph type="title"/>
          </p:nvPr>
        </p:nvSpPr>
        <p:spPr>
          <a:xfrm>
            <a:off x="831851" y="2523281"/>
            <a:ext cx="6529386" cy="1799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Tahoma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0" name="Google Shape;540;p193"/>
          <p:cNvSpPr txBox="1">
            <a:spLocks noGrp="1"/>
          </p:cNvSpPr>
          <p:nvPr>
            <p:ph type="body" idx="1"/>
          </p:nvPr>
        </p:nvSpPr>
        <p:spPr>
          <a:xfrm>
            <a:off x="831850" y="4589464"/>
            <a:ext cx="6529386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228600" lvl="0" indent="-114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0"/>
              <a:buNone/>
              <a:defRPr sz="2500" b="1">
                <a:solidFill>
                  <a:schemeClr val="dk1"/>
                </a:solidFill>
              </a:defRPr>
            </a:lvl1pPr>
            <a:lvl2pPr marL="457200" lvl="1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4000"/>
              <a:buNone/>
              <a:defRPr sz="2000">
                <a:solidFill>
                  <a:srgbClr val="888D9F"/>
                </a:solidFill>
              </a:defRPr>
            </a:lvl2pPr>
            <a:lvl3pPr marL="685800" lvl="2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600"/>
              <a:buNone/>
              <a:defRPr sz="1800">
                <a:solidFill>
                  <a:srgbClr val="888D9F"/>
                </a:solidFill>
              </a:defRPr>
            </a:lvl3pPr>
            <a:lvl4pPr marL="914400" lvl="3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4pPr>
            <a:lvl5pPr marL="1143000" lvl="4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5pPr>
            <a:lvl6pPr marL="1371600" lvl="5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6pPr>
            <a:lvl7pPr marL="1600200" lvl="6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7pPr>
            <a:lvl8pPr marL="1828800" lvl="7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8pPr>
            <a:lvl9pPr marL="2057400" lvl="8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9pPr>
          </a:lstStyle>
          <a:p>
            <a:endParaRPr/>
          </a:p>
        </p:txBody>
      </p:sp>
      <p:sp>
        <p:nvSpPr>
          <p:cNvPr id="541" name="Google Shape;541;p193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5257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2" name="Google Shape;542;p193"/>
          <p:cNvSpPr txBox="1">
            <a:spLocks noGrp="1"/>
          </p:cNvSpPr>
          <p:nvPr>
            <p:ph type="sldNum" idx="12"/>
          </p:nvPr>
        </p:nvSpPr>
        <p:spPr>
          <a:xfrm>
            <a:off x="173620" y="6356351"/>
            <a:ext cx="6645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43" name="Google Shape;543;p193" descr="Изображение выглядит как текст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53165" y="6428625"/>
            <a:ext cx="1240040" cy="29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44653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тбивочный №2">
  <p:cSld name="Отбивочный №2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Google Shape;545;p194" descr="Рисунок 1"/>
          <p:cNvPicPr preferRelativeResize="0"/>
          <p:nvPr/>
        </p:nvPicPr>
        <p:blipFill rotWithShape="1">
          <a:blip r:embed="rId2">
            <a:alphaModFix/>
          </a:blip>
          <a:srcRect t="27119" r="12753" b="8741"/>
          <a:stretch/>
        </p:blipFill>
        <p:spPr>
          <a:xfrm>
            <a:off x="6870418" y="-14897"/>
            <a:ext cx="5334337" cy="6887794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194"/>
          <p:cNvSpPr txBox="1">
            <a:spLocks noGrp="1"/>
          </p:cNvSpPr>
          <p:nvPr>
            <p:ph type="title"/>
          </p:nvPr>
        </p:nvSpPr>
        <p:spPr>
          <a:xfrm>
            <a:off x="831851" y="2523281"/>
            <a:ext cx="6529386" cy="1799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Tahoma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194"/>
          <p:cNvSpPr txBox="1">
            <a:spLocks noGrp="1"/>
          </p:cNvSpPr>
          <p:nvPr>
            <p:ph type="body" idx="1"/>
          </p:nvPr>
        </p:nvSpPr>
        <p:spPr>
          <a:xfrm>
            <a:off x="831850" y="4589464"/>
            <a:ext cx="6529386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228600" lvl="0" indent="-114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0"/>
              <a:buNone/>
              <a:defRPr sz="2500" b="1">
                <a:solidFill>
                  <a:schemeClr val="dk1"/>
                </a:solidFill>
              </a:defRPr>
            </a:lvl1pPr>
            <a:lvl2pPr marL="457200" lvl="1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4000"/>
              <a:buNone/>
              <a:defRPr sz="2000">
                <a:solidFill>
                  <a:srgbClr val="888D9F"/>
                </a:solidFill>
              </a:defRPr>
            </a:lvl2pPr>
            <a:lvl3pPr marL="685800" lvl="2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600"/>
              <a:buNone/>
              <a:defRPr sz="1800">
                <a:solidFill>
                  <a:srgbClr val="888D9F"/>
                </a:solidFill>
              </a:defRPr>
            </a:lvl3pPr>
            <a:lvl4pPr marL="914400" lvl="3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4pPr>
            <a:lvl5pPr marL="1143000" lvl="4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5pPr>
            <a:lvl6pPr marL="1371600" lvl="5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6pPr>
            <a:lvl7pPr marL="1600200" lvl="6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7pPr>
            <a:lvl8pPr marL="1828800" lvl="7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8pPr>
            <a:lvl9pPr marL="2057400" lvl="8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9pPr>
          </a:lstStyle>
          <a:p>
            <a:endParaRPr/>
          </a:p>
        </p:txBody>
      </p:sp>
      <p:sp>
        <p:nvSpPr>
          <p:cNvPr id="548" name="Google Shape;548;p194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5257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9" name="Google Shape;549;p194"/>
          <p:cNvSpPr txBox="1">
            <a:spLocks noGrp="1"/>
          </p:cNvSpPr>
          <p:nvPr>
            <p:ph type="sldNum" idx="12"/>
          </p:nvPr>
        </p:nvSpPr>
        <p:spPr>
          <a:xfrm>
            <a:off x="173620" y="6356351"/>
            <a:ext cx="6645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50" name="Google Shape;550;p194" descr="Изображение выглядит как текст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53165" y="191110"/>
            <a:ext cx="1240040" cy="29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76084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тбивочный №3">
  <p:cSld name="Отбивочный №3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Google Shape;552;p195" descr="Рисунок 3"/>
          <p:cNvPicPr preferRelativeResize="0"/>
          <p:nvPr/>
        </p:nvPicPr>
        <p:blipFill rotWithShape="1">
          <a:blip r:embed="rId2">
            <a:alphaModFix/>
          </a:blip>
          <a:srcRect t="27267" r="12611" b="8646"/>
          <a:stretch/>
        </p:blipFill>
        <p:spPr>
          <a:xfrm>
            <a:off x="6890658" y="1365"/>
            <a:ext cx="5322225" cy="6855273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195"/>
          <p:cNvSpPr txBox="1">
            <a:spLocks noGrp="1"/>
          </p:cNvSpPr>
          <p:nvPr>
            <p:ph type="title"/>
          </p:nvPr>
        </p:nvSpPr>
        <p:spPr>
          <a:xfrm>
            <a:off x="831851" y="2523281"/>
            <a:ext cx="6529386" cy="1799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Tahoma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195"/>
          <p:cNvSpPr txBox="1">
            <a:spLocks noGrp="1"/>
          </p:cNvSpPr>
          <p:nvPr>
            <p:ph type="body" idx="1"/>
          </p:nvPr>
        </p:nvSpPr>
        <p:spPr>
          <a:xfrm>
            <a:off x="831850" y="4589464"/>
            <a:ext cx="6529386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228600" lvl="0" indent="-114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0"/>
              <a:buNone/>
              <a:defRPr sz="2500" b="1">
                <a:solidFill>
                  <a:schemeClr val="dk1"/>
                </a:solidFill>
              </a:defRPr>
            </a:lvl1pPr>
            <a:lvl2pPr marL="457200" lvl="1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4000"/>
              <a:buNone/>
              <a:defRPr sz="2000">
                <a:solidFill>
                  <a:srgbClr val="888D9F"/>
                </a:solidFill>
              </a:defRPr>
            </a:lvl2pPr>
            <a:lvl3pPr marL="685800" lvl="2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600"/>
              <a:buNone/>
              <a:defRPr sz="1800">
                <a:solidFill>
                  <a:srgbClr val="888D9F"/>
                </a:solidFill>
              </a:defRPr>
            </a:lvl3pPr>
            <a:lvl4pPr marL="914400" lvl="3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4pPr>
            <a:lvl5pPr marL="1143000" lvl="4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5pPr>
            <a:lvl6pPr marL="1371600" lvl="5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6pPr>
            <a:lvl7pPr marL="1600200" lvl="6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7pPr>
            <a:lvl8pPr marL="1828800" lvl="7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8pPr>
            <a:lvl9pPr marL="2057400" lvl="8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9pPr>
          </a:lstStyle>
          <a:p>
            <a:endParaRPr/>
          </a:p>
        </p:txBody>
      </p:sp>
      <p:sp>
        <p:nvSpPr>
          <p:cNvPr id="555" name="Google Shape;555;p195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5257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6" name="Google Shape;556;p195"/>
          <p:cNvSpPr txBox="1">
            <a:spLocks noGrp="1"/>
          </p:cNvSpPr>
          <p:nvPr>
            <p:ph type="sldNum" idx="12"/>
          </p:nvPr>
        </p:nvSpPr>
        <p:spPr>
          <a:xfrm>
            <a:off x="173620" y="6356351"/>
            <a:ext cx="6645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57" name="Google Shape;557;p195" descr="Изображение выглядит как текст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53165" y="191110"/>
            <a:ext cx="1240040" cy="29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11777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тбивочный №4">
  <p:cSld name="Отбивочный №4"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Google Shape;559;p196"/>
          <p:cNvPicPr preferRelativeResize="0"/>
          <p:nvPr/>
        </p:nvPicPr>
        <p:blipFill rotWithShape="1">
          <a:blip r:embed="rId2">
            <a:alphaModFix/>
          </a:blip>
          <a:srcRect t="27049" r="12432" b="8274"/>
          <a:stretch/>
        </p:blipFill>
        <p:spPr>
          <a:xfrm>
            <a:off x="6893761" y="-18057"/>
            <a:ext cx="5314371" cy="6894113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196"/>
          <p:cNvSpPr txBox="1">
            <a:spLocks noGrp="1"/>
          </p:cNvSpPr>
          <p:nvPr>
            <p:ph type="title"/>
          </p:nvPr>
        </p:nvSpPr>
        <p:spPr>
          <a:xfrm>
            <a:off x="831851" y="2523281"/>
            <a:ext cx="6529386" cy="1799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Tahoma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1" name="Google Shape;561;p196"/>
          <p:cNvSpPr txBox="1">
            <a:spLocks noGrp="1"/>
          </p:cNvSpPr>
          <p:nvPr>
            <p:ph type="body" idx="1"/>
          </p:nvPr>
        </p:nvSpPr>
        <p:spPr>
          <a:xfrm>
            <a:off x="831850" y="4589464"/>
            <a:ext cx="6529386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228600" lvl="0" indent="-114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0"/>
              <a:buNone/>
              <a:defRPr sz="2500" b="1">
                <a:solidFill>
                  <a:schemeClr val="dk1"/>
                </a:solidFill>
              </a:defRPr>
            </a:lvl1pPr>
            <a:lvl2pPr marL="457200" lvl="1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4000"/>
              <a:buNone/>
              <a:defRPr sz="2000">
                <a:solidFill>
                  <a:srgbClr val="888D9F"/>
                </a:solidFill>
              </a:defRPr>
            </a:lvl2pPr>
            <a:lvl3pPr marL="685800" lvl="2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600"/>
              <a:buNone/>
              <a:defRPr sz="1800">
                <a:solidFill>
                  <a:srgbClr val="888D9F"/>
                </a:solidFill>
              </a:defRPr>
            </a:lvl3pPr>
            <a:lvl4pPr marL="914400" lvl="3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4pPr>
            <a:lvl5pPr marL="1143000" lvl="4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5pPr>
            <a:lvl6pPr marL="1371600" lvl="5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6pPr>
            <a:lvl7pPr marL="1600200" lvl="6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7pPr>
            <a:lvl8pPr marL="1828800" lvl="7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8pPr>
            <a:lvl9pPr marL="2057400" lvl="8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9pPr>
          </a:lstStyle>
          <a:p>
            <a:endParaRPr/>
          </a:p>
        </p:txBody>
      </p:sp>
      <p:sp>
        <p:nvSpPr>
          <p:cNvPr id="562" name="Google Shape;562;p196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5257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196"/>
          <p:cNvSpPr txBox="1">
            <a:spLocks noGrp="1"/>
          </p:cNvSpPr>
          <p:nvPr>
            <p:ph type="sldNum" idx="12"/>
          </p:nvPr>
        </p:nvSpPr>
        <p:spPr>
          <a:xfrm>
            <a:off x="173620" y="6356351"/>
            <a:ext cx="6645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64" name="Google Shape;564;p196" descr="Изображение выглядит как текст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53165" y="191110"/>
            <a:ext cx="1240040" cy="29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00138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тбивочный №5">
  <p:cSld name="Отбивочный №5"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Google Shape;566;p197" descr="Рисунок 3"/>
          <p:cNvPicPr preferRelativeResize="0"/>
          <p:nvPr/>
        </p:nvPicPr>
        <p:blipFill rotWithShape="1">
          <a:blip r:embed="rId2">
            <a:alphaModFix/>
          </a:blip>
          <a:srcRect l="5635" t="36158" r="52082" b="24548"/>
          <a:stretch/>
        </p:blipFill>
        <p:spPr>
          <a:xfrm>
            <a:off x="8009246" y="-5962"/>
            <a:ext cx="4208947" cy="686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197" descr="Рисунок 1"/>
          <p:cNvPicPr preferRelativeResize="0"/>
          <p:nvPr/>
        </p:nvPicPr>
        <p:blipFill rotWithShape="1">
          <a:blip r:embed="rId3">
            <a:alphaModFix/>
          </a:blip>
          <a:srcRect t="27049" r="12432" b="8274"/>
          <a:stretch/>
        </p:blipFill>
        <p:spPr>
          <a:xfrm>
            <a:off x="6893761" y="-18057"/>
            <a:ext cx="5314371" cy="6894113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197"/>
          <p:cNvSpPr txBox="1">
            <a:spLocks noGrp="1"/>
          </p:cNvSpPr>
          <p:nvPr>
            <p:ph type="title"/>
          </p:nvPr>
        </p:nvSpPr>
        <p:spPr>
          <a:xfrm>
            <a:off x="831851" y="2523281"/>
            <a:ext cx="6529386" cy="1799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Tahoma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197"/>
          <p:cNvSpPr txBox="1">
            <a:spLocks noGrp="1"/>
          </p:cNvSpPr>
          <p:nvPr>
            <p:ph type="body" idx="1"/>
          </p:nvPr>
        </p:nvSpPr>
        <p:spPr>
          <a:xfrm>
            <a:off x="831850" y="4589464"/>
            <a:ext cx="6529386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228600" lvl="0" indent="-114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0"/>
              <a:buNone/>
              <a:defRPr sz="2500" b="1">
                <a:solidFill>
                  <a:schemeClr val="dk1"/>
                </a:solidFill>
              </a:defRPr>
            </a:lvl1pPr>
            <a:lvl2pPr marL="457200" lvl="1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4000"/>
              <a:buNone/>
              <a:defRPr sz="2000">
                <a:solidFill>
                  <a:srgbClr val="888D9F"/>
                </a:solidFill>
              </a:defRPr>
            </a:lvl2pPr>
            <a:lvl3pPr marL="685800" lvl="2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600"/>
              <a:buNone/>
              <a:defRPr sz="1800">
                <a:solidFill>
                  <a:srgbClr val="888D9F"/>
                </a:solidFill>
              </a:defRPr>
            </a:lvl3pPr>
            <a:lvl4pPr marL="914400" lvl="3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4pPr>
            <a:lvl5pPr marL="1143000" lvl="4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5pPr>
            <a:lvl6pPr marL="1371600" lvl="5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6pPr>
            <a:lvl7pPr marL="1600200" lvl="6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7pPr>
            <a:lvl8pPr marL="1828800" lvl="7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8pPr>
            <a:lvl9pPr marL="2057400" lvl="8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9pPr>
          </a:lstStyle>
          <a:p>
            <a:endParaRPr/>
          </a:p>
        </p:txBody>
      </p:sp>
      <p:sp>
        <p:nvSpPr>
          <p:cNvPr id="570" name="Google Shape;570;p197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5257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197"/>
          <p:cNvSpPr txBox="1">
            <a:spLocks noGrp="1"/>
          </p:cNvSpPr>
          <p:nvPr>
            <p:ph type="sldNum" idx="12"/>
          </p:nvPr>
        </p:nvSpPr>
        <p:spPr>
          <a:xfrm>
            <a:off x="173620" y="6356351"/>
            <a:ext cx="6645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72" name="Google Shape;572;p197" descr="Изображение выглядит как текст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53165" y="191110"/>
            <a:ext cx="1240040" cy="29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48276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тбивочный №6">
  <p:cSld name="Отбивочный №6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98"/>
          <p:cNvSpPr txBox="1">
            <a:spLocks noGrp="1"/>
          </p:cNvSpPr>
          <p:nvPr>
            <p:ph type="title"/>
          </p:nvPr>
        </p:nvSpPr>
        <p:spPr>
          <a:xfrm>
            <a:off x="831851" y="2523281"/>
            <a:ext cx="6529386" cy="1799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Tahoma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5" name="Google Shape;575;p198"/>
          <p:cNvSpPr txBox="1">
            <a:spLocks noGrp="1"/>
          </p:cNvSpPr>
          <p:nvPr>
            <p:ph type="body" idx="1"/>
          </p:nvPr>
        </p:nvSpPr>
        <p:spPr>
          <a:xfrm>
            <a:off x="831850" y="4589464"/>
            <a:ext cx="6529386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228600" lvl="0" indent="-114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0"/>
              <a:buNone/>
              <a:defRPr sz="2500" b="1">
                <a:solidFill>
                  <a:schemeClr val="dk1"/>
                </a:solidFill>
              </a:defRPr>
            </a:lvl1pPr>
            <a:lvl2pPr marL="457200" lvl="1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4000"/>
              <a:buNone/>
              <a:defRPr sz="2000">
                <a:solidFill>
                  <a:srgbClr val="888D9F"/>
                </a:solidFill>
              </a:defRPr>
            </a:lvl2pPr>
            <a:lvl3pPr marL="685800" lvl="2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600"/>
              <a:buNone/>
              <a:defRPr sz="1800">
                <a:solidFill>
                  <a:srgbClr val="888D9F"/>
                </a:solidFill>
              </a:defRPr>
            </a:lvl3pPr>
            <a:lvl4pPr marL="914400" lvl="3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4pPr>
            <a:lvl5pPr marL="1143000" lvl="4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5pPr>
            <a:lvl6pPr marL="1371600" lvl="5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6pPr>
            <a:lvl7pPr marL="1600200" lvl="6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7pPr>
            <a:lvl8pPr marL="1828800" lvl="7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8pPr>
            <a:lvl9pPr marL="2057400" lvl="8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9pPr>
          </a:lstStyle>
          <a:p>
            <a:endParaRPr/>
          </a:p>
        </p:txBody>
      </p:sp>
      <p:sp>
        <p:nvSpPr>
          <p:cNvPr id="576" name="Google Shape;576;p198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5257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198"/>
          <p:cNvSpPr txBox="1">
            <a:spLocks noGrp="1"/>
          </p:cNvSpPr>
          <p:nvPr>
            <p:ph type="sldNum" idx="12"/>
          </p:nvPr>
        </p:nvSpPr>
        <p:spPr>
          <a:xfrm>
            <a:off x="173620" y="6356351"/>
            <a:ext cx="6645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78" name="Google Shape;578;p198" descr="Изображение выглядит как текст&#10;&#10;Автоматически созданное описание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53165" y="191110"/>
            <a:ext cx="1240040" cy="292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198" descr="Рисунок 1"/>
          <p:cNvPicPr preferRelativeResize="0"/>
          <p:nvPr/>
        </p:nvPicPr>
        <p:blipFill rotWithShape="1">
          <a:blip r:embed="rId3">
            <a:alphaModFix/>
          </a:blip>
          <a:srcRect t="34080" r="51133" b="19301"/>
          <a:stretch/>
        </p:blipFill>
        <p:spPr>
          <a:xfrm>
            <a:off x="8082663" y="-29194"/>
            <a:ext cx="4127685" cy="6916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198" descr="Рисунок 3"/>
          <p:cNvPicPr preferRelativeResize="0"/>
          <p:nvPr/>
        </p:nvPicPr>
        <p:blipFill rotWithShape="1">
          <a:blip r:embed="rId4">
            <a:alphaModFix/>
          </a:blip>
          <a:srcRect t="27267" r="12611" b="8646"/>
          <a:stretch/>
        </p:blipFill>
        <p:spPr>
          <a:xfrm>
            <a:off x="6890658" y="1365"/>
            <a:ext cx="5322225" cy="68552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82448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Title and Text">
  <p:cSld name=" Title and Text"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199"/>
          <p:cNvSpPr txBox="1">
            <a:spLocks noGrp="1"/>
          </p:cNvSpPr>
          <p:nvPr>
            <p:ph type="title"/>
          </p:nvPr>
        </p:nvSpPr>
        <p:spPr>
          <a:xfrm>
            <a:off x="838200" y="312517"/>
            <a:ext cx="10539414" cy="762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199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5257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4" name="Google Shape;584;p199"/>
          <p:cNvSpPr txBox="1">
            <a:spLocks noGrp="1"/>
          </p:cNvSpPr>
          <p:nvPr>
            <p:ph type="sldNum" idx="12"/>
          </p:nvPr>
        </p:nvSpPr>
        <p:spPr>
          <a:xfrm>
            <a:off x="173620" y="6356351"/>
            <a:ext cx="6645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85" name="Google Shape;585;p199"/>
          <p:cNvSpPr txBox="1">
            <a:spLocks noGrp="1"/>
          </p:cNvSpPr>
          <p:nvPr>
            <p:ph type="body" idx="1"/>
          </p:nvPr>
        </p:nvSpPr>
        <p:spPr>
          <a:xfrm>
            <a:off x="838200" y="1364106"/>
            <a:ext cx="10539414" cy="4706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457200" lvl="1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685800" lvl="2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914400" lvl="3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1143000" lvl="4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1371600" lvl="5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6144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12"/>
          <p:cNvSpPr txBox="1">
            <a:spLocks noGrp="1"/>
          </p:cNvSpPr>
          <p:nvPr>
            <p:ph type="title"/>
          </p:nvPr>
        </p:nvSpPr>
        <p:spPr>
          <a:xfrm>
            <a:off x="334963" y="288000"/>
            <a:ext cx="11522000" cy="65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ahom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112"/>
          <p:cNvSpPr txBox="1">
            <a:spLocks noGrp="1"/>
          </p:cNvSpPr>
          <p:nvPr>
            <p:ph type="ftr" idx="11"/>
          </p:nvPr>
        </p:nvSpPr>
        <p:spPr>
          <a:xfrm>
            <a:off x="623851" y="6418800"/>
            <a:ext cx="9900000" cy="1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112"/>
          <p:cNvSpPr txBox="1">
            <a:spLocks noGrp="1"/>
          </p:cNvSpPr>
          <p:nvPr>
            <p:ph type="sldNum" idx="12"/>
          </p:nvPr>
        </p:nvSpPr>
        <p:spPr>
          <a:xfrm>
            <a:off x="11917363" y="6418800"/>
            <a:ext cx="288800" cy="1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9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9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9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9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9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9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9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9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9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9298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2 текста">
  <p:cSld name="Заголовок и 2 текста"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200"/>
          <p:cNvSpPr txBox="1">
            <a:spLocks noGrp="1"/>
          </p:cNvSpPr>
          <p:nvPr>
            <p:ph type="title"/>
          </p:nvPr>
        </p:nvSpPr>
        <p:spPr>
          <a:xfrm>
            <a:off x="838200" y="312517"/>
            <a:ext cx="10515600" cy="762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200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5257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200"/>
          <p:cNvSpPr txBox="1">
            <a:spLocks noGrp="1"/>
          </p:cNvSpPr>
          <p:nvPr>
            <p:ph type="sldNum" idx="12"/>
          </p:nvPr>
        </p:nvSpPr>
        <p:spPr>
          <a:xfrm>
            <a:off x="173620" y="6356351"/>
            <a:ext cx="6645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90" name="Google Shape;590;p200"/>
          <p:cNvSpPr txBox="1">
            <a:spLocks noGrp="1"/>
          </p:cNvSpPr>
          <p:nvPr>
            <p:ph type="body" idx="1"/>
          </p:nvPr>
        </p:nvSpPr>
        <p:spPr>
          <a:xfrm>
            <a:off x="838200" y="1379538"/>
            <a:ext cx="5257801" cy="47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457200" lvl="1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685800" lvl="2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914400" lvl="3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1143000" lvl="4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1371600" lvl="5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1" name="Google Shape;591;p200"/>
          <p:cNvSpPr txBox="1">
            <a:spLocks noGrp="1"/>
          </p:cNvSpPr>
          <p:nvPr>
            <p:ph type="body" idx="2"/>
          </p:nvPr>
        </p:nvSpPr>
        <p:spPr>
          <a:xfrm>
            <a:off x="6460762" y="1379538"/>
            <a:ext cx="5257801" cy="47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457200" lvl="1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685800" lvl="2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914400" lvl="3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1143000" lvl="4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1371600" lvl="5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06923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Большая рамка справа">
  <p:cSld name="Большая рамка справа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01"/>
          <p:cNvSpPr>
            <a:spLocks noGrp="1"/>
          </p:cNvSpPr>
          <p:nvPr>
            <p:ph type="pic" idx="2"/>
          </p:nvPr>
        </p:nvSpPr>
        <p:spPr>
          <a:xfrm>
            <a:off x="5780315" y="-11907"/>
            <a:ext cx="6411686" cy="6202845"/>
          </a:xfrm>
          <a:prstGeom prst="rect">
            <a:avLst/>
          </a:prstGeom>
          <a:solidFill>
            <a:schemeClr val="dk1"/>
          </a:solidFill>
          <a:ln>
            <a:noFill/>
          </a:ln>
        </p:spPr>
      </p:sp>
      <p:pic>
        <p:nvPicPr>
          <p:cNvPr id="594" name="Google Shape;594;p201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0" y="-11907"/>
            <a:ext cx="12192000" cy="6858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595" name="Google Shape;595;p201"/>
          <p:cNvSpPr txBox="1">
            <a:spLocks noGrp="1"/>
          </p:cNvSpPr>
          <p:nvPr>
            <p:ph type="body" idx="1"/>
          </p:nvPr>
        </p:nvSpPr>
        <p:spPr>
          <a:xfrm>
            <a:off x="838201" y="1198564"/>
            <a:ext cx="5461001" cy="762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228600" lvl="0" indent="-114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1800" b="1"/>
            </a:lvl1pPr>
            <a:lvl2pPr marL="457200" lvl="1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685800" lvl="2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914400" lvl="3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1143000" lvl="4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1371600" lvl="5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6" name="Google Shape;596;p201"/>
          <p:cNvSpPr txBox="1">
            <a:spLocks noGrp="1"/>
          </p:cNvSpPr>
          <p:nvPr>
            <p:ph type="body" idx="4"/>
          </p:nvPr>
        </p:nvSpPr>
        <p:spPr>
          <a:xfrm>
            <a:off x="838201" y="2084610"/>
            <a:ext cx="5138056" cy="3793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457200" lvl="1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685800" lvl="2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914400" lvl="3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1143000" lvl="4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1371600" lvl="5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7" name="Google Shape;597;p201"/>
          <p:cNvSpPr txBox="1">
            <a:spLocks noGrp="1"/>
          </p:cNvSpPr>
          <p:nvPr>
            <p:ph type="title"/>
          </p:nvPr>
        </p:nvSpPr>
        <p:spPr>
          <a:xfrm>
            <a:off x="838201" y="312517"/>
            <a:ext cx="5461001" cy="762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98" name="Google Shape;598;p201" descr="Изображение выглядит как текст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53165" y="6428625"/>
            <a:ext cx="1240040" cy="292851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201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5257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201"/>
          <p:cNvSpPr txBox="1">
            <a:spLocks noGrp="1"/>
          </p:cNvSpPr>
          <p:nvPr>
            <p:ph type="sldNum" idx="12"/>
          </p:nvPr>
        </p:nvSpPr>
        <p:spPr>
          <a:xfrm>
            <a:off x="173620" y="6356351"/>
            <a:ext cx="6645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5109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Рамка справа">
  <p:cSld name="Рамка справа"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02"/>
          <p:cNvSpPr>
            <a:spLocks noGrp="1"/>
          </p:cNvSpPr>
          <p:nvPr>
            <p:ph type="pic" idx="2"/>
          </p:nvPr>
        </p:nvSpPr>
        <p:spPr>
          <a:xfrm>
            <a:off x="6731000" y="419100"/>
            <a:ext cx="5461000" cy="5771838"/>
          </a:xfrm>
          <a:prstGeom prst="rect">
            <a:avLst/>
          </a:prstGeom>
          <a:solidFill>
            <a:schemeClr val="dk1"/>
          </a:solidFill>
          <a:ln>
            <a:noFill/>
          </a:ln>
        </p:spPr>
      </p:sp>
      <p:pic>
        <p:nvPicPr>
          <p:cNvPr id="603" name="Google Shape;603;p202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6250329" y="-1"/>
            <a:ext cx="5941672" cy="6250899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-105191" b="-9712"/>
            </a:stretch>
          </a:blipFill>
          <a:ln>
            <a:noFill/>
          </a:ln>
        </p:spPr>
      </p:pic>
      <p:sp>
        <p:nvSpPr>
          <p:cNvPr id="604" name="Google Shape;604;p202"/>
          <p:cNvSpPr txBox="1">
            <a:spLocks noGrp="1"/>
          </p:cNvSpPr>
          <p:nvPr>
            <p:ph type="title"/>
          </p:nvPr>
        </p:nvSpPr>
        <p:spPr>
          <a:xfrm>
            <a:off x="838201" y="312517"/>
            <a:ext cx="5461001" cy="762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p202"/>
          <p:cNvSpPr txBox="1">
            <a:spLocks noGrp="1"/>
          </p:cNvSpPr>
          <p:nvPr>
            <p:ph type="body" idx="1"/>
          </p:nvPr>
        </p:nvSpPr>
        <p:spPr>
          <a:xfrm>
            <a:off x="838200" y="1198564"/>
            <a:ext cx="8095938" cy="762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228600" lvl="0" indent="-114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1800" b="1"/>
            </a:lvl1pPr>
            <a:lvl2pPr marL="457200" lvl="1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685800" lvl="2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914400" lvl="3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1143000" lvl="4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1371600" lvl="5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6" name="Google Shape;606;p202"/>
          <p:cNvSpPr txBox="1">
            <a:spLocks noGrp="1"/>
          </p:cNvSpPr>
          <p:nvPr>
            <p:ph type="body" idx="4"/>
          </p:nvPr>
        </p:nvSpPr>
        <p:spPr>
          <a:xfrm>
            <a:off x="838201" y="2084610"/>
            <a:ext cx="7421380" cy="4106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457200" lvl="1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685800" lvl="2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914400" lvl="3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1143000" lvl="4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1371600" lvl="5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07" name="Google Shape;607;p202" descr="Изображение выглядит как текст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53165" y="6428625"/>
            <a:ext cx="1240040" cy="292851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202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5257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p202"/>
          <p:cNvSpPr txBox="1">
            <a:spLocks noGrp="1"/>
          </p:cNvSpPr>
          <p:nvPr>
            <p:ph type="sldNum" idx="12"/>
          </p:nvPr>
        </p:nvSpPr>
        <p:spPr>
          <a:xfrm>
            <a:off x="173620" y="6356351"/>
            <a:ext cx="6645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1195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Рамка слева">
  <p:cSld name="Рамка слева"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203"/>
          <p:cNvSpPr>
            <a:spLocks noGrp="1"/>
          </p:cNvSpPr>
          <p:nvPr>
            <p:ph type="pic" idx="2"/>
          </p:nvPr>
        </p:nvSpPr>
        <p:spPr>
          <a:xfrm>
            <a:off x="0" y="419100"/>
            <a:ext cx="5461000" cy="5771838"/>
          </a:xfrm>
          <a:prstGeom prst="rect">
            <a:avLst/>
          </a:prstGeom>
          <a:solidFill>
            <a:schemeClr val="dk1"/>
          </a:solidFill>
          <a:ln>
            <a:noFill/>
          </a:ln>
        </p:spPr>
      </p:sp>
      <p:pic>
        <p:nvPicPr>
          <p:cNvPr id="612" name="Google Shape;612;p203"/>
          <p:cNvPicPr preferRelativeResize="0">
            <a:picLocks noGrp="1"/>
          </p:cNvPicPr>
          <p:nvPr>
            <p:ph type="pic" idx="3"/>
          </p:nvPr>
        </p:nvPicPr>
        <p:blipFill/>
        <p:spPr>
          <a:xfrm flipH="1">
            <a:off x="0" y="1"/>
            <a:ext cx="5941672" cy="6250899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-105191" b="-9712"/>
            </a:stretch>
          </a:blipFill>
          <a:ln>
            <a:noFill/>
          </a:ln>
        </p:spPr>
      </p:pic>
      <p:sp>
        <p:nvSpPr>
          <p:cNvPr id="613" name="Google Shape;613;p203"/>
          <p:cNvSpPr txBox="1">
            <a:spLocks noGrp="1"/>
          </p:cNvSpPr>
          <p:nvPr>
            <p:ph type="body" idx="1"/>
          </p:nvPr>
        </p:nvSpPr>
        <p:spPr>
          <a:xfrm>
            <a:off x="4098470" y="1198564"/>
            <a:ext cx="7594734" cy="762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228600" lvl="0" indent="-114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1800" b="1"/>
            </a:lvl1pPr>
            <a:lvl2pPr marL="457200" lvl="1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685800" lvl="2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914400" lvl="3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1143000" lvl="4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1371600" lvl="5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4" name="Google Shape;614;p203"/>
          <p:cNvSpPr txBox="1">
            <a:spLocks noGrp="1"/>
          </p:cNvSpPr>
          <p:nvPr>
            <p:ph type="body" idx="4"/>
          </p:nvPr>
        </p:nvSpPr>
        <p:spPr>
          <a:xfrm>
            <a:off x="4098471" y="2084610"/>
            <a:ext cx="7594734" cy="4106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457200" lvl="1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685800" lvl="2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914400" lvl="3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1143000" lvl="4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1371600" lvl="5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5" name="Google Shape;615;p203"/>
          <p:cNvSpPr txBox="1">
            <a:spLocks noGrp="1"/>
          </p:cNvSpPr>
          <p:nvPr>
            <p:ph type="title"/>
          </p:nvPr>
        </p:nvSpPr>
        <p:spPr>
          <a:xfrm>
            <a:off x="5751531" y="312517"/>
            <a:ext cx="5941673" cy="762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16" name="Google Shape;616;p203" descr="Изображение выглядит как текст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53165" y="6428625"/>
            <a:ext cx="1240040" cy="292851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203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5257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203"/>
          <p:cNvSpPr txBox="1">
            <a:spLocks noGrp="1"/>
          </p:cNvSpPr>
          <p:nvPr>
            <p:ph type="sldNum" idx="12"/>
          </p:nvPr>
        </p:nvSpPr>
        <p:spPr>
          <a:xfrm>
            <a:off x="173620" y="6356351"/>
            <a:ext cx="6645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3032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Изображение и лого сверху">
  <p:cSld name="Изображение и лого сверху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204"/>
          <p:cNvSpPr>
            <a:spLocks noGrp="1"/>
          </p:cNvSpPr>
          <p:nvPr>
            <p:ph type="pic" idx="2"/>
          </p:nvPr>
        </p:nvSpPr>
        <p:spPr>
          <a:xfrm>
            <a:off x="0" y="1349375"/>
            <a:ext cx="12192000" cy="4721225"/>
          </a:xfrm>
          <a:prstGeom prst="rect">
            <a:avLst/>
          </a:prstGeom>
          <a:solidFill>
            <a:schemeClr val="dk1"/>
          </a:solidFill>
          <a:ln>
            <a:noFill/>
          </a:ln>
        </p:spPr>
      </p:sp>
      <p:sp>
        <p:nvSpPr>
          <p:cNvPr id="621" name="Google Shape;621;p204"/>
          <p:cNvSpPr txBox="1">
            <a:spLocks noGrp="1"/>
          </p:cNvSpPr>
          <p:nvPr>
            <p:ph type="title"/>
          </p:nvPr>
        </p:nvSpPr>
        <p:spPr>
          <a:xfrm>
            <a:off x="838200" y="312517"/>
            <a:ext cx="10515600" cy="762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2" name="Google Shape;622;p204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5257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3" name="Google Shape;623;p204"/>
          <p:cNvSpPr txBox="1">
            <a:spLocks noGrp="1"/>
          </p:cNvSpPr>
          <p:nvPr>
            <p:ph type="sldNum" idx="12"/>
          </p:nvPr>
        </p:nvSpPr>
        <p:spPr>
          <a:xfrm>
            <a:off x="173620" y="6356351"/>
            <a:ext cx="6645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8106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Изображение и лого снизу">
  <p:cSld name="Изображение и лого снизу"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205"/>
          <p:cNvSpPr txBox="1">
            <a:spLocks noGrp="1"/>
          </p:cNvSpPr>
          <p:nvPr>
            <p:ph type="title"/>
          </p:nvPr>
        </p:nvSpPr>
        <p:spPr>
          <a:xfrm>
            <a:off x="838200" y="312517"/>
            <a:ext cx="10515600" cy="762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6" name="Google Shape;626;p205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5257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205"/>
          <p:cNvSpPr txBox="1">
            <a:spLocks noGrp="1"/>
          </p:cNvSpPr>
          <p:nvPr>
            <p:ph type="sldNum" idx="12"/>
          </p:nvPr>
        </p:nvSpPr>
        <p:spPr>
          <a:xfrm>
            <a:off x="173620" y="6356351"/>
            <a:ext cx="6645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28" name="Google Shape;628;p205"/>
          <p:cNvSpPr>
            <a:spLocks noGrp="1"/>
          </p:cNvSpPr>
          <p:nvPr>
            <p:ph type="pic" idx="2"/>
          </p:nvPr>
        </p:nvSpPr>
        <p:spPr>
          <a:xfrm>
            <a:off x="0" y="1349375"/>
            <a:ext cx="12192000" cy="4721225"/>
          </a:xfrm>
          <a:prstGeom prst="rect">
            <a:avLst/>
          </a:prstGeom>
          <a:solidFill>
            <a:schemeClr val="dk1"/>
          </a:solidFill>
          <a:ln>
            <a:noFill/>
          </a:ln>
        </p:spPr>
      </p:sp>
      <p:pic>
        <p:nvPicPr>
          <p:cNvPr id="629" name="Google Shape;629;p205" descr="Изображение выглядит как текст&#10;&#10;Автоматически созданное описание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53165" y="6428625"/>
            <a:ext cx="1240040" cy="29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75367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аблица">
  <p:cSld name="Таблица"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06"/>
          <p:cNvSpPr>
            <a:spLocks noGrp="1"/>
          </p:cNvSpPr>
          <p:nvPr>
            <p:ph type="tbl" idx="2"/>
          </p:nvPr>
        </p:nvSpPr>
        <p:spPr>
          <a:xfrm>
            <a:off x="838199" y="1444626"/>
            <a:ext cx="10684631" cy="4608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2" name="Google Shape;632;p206"/>
          <p:cNvSpPr txBox="1">
            <a:spLocks noGrp="1"/>
          </p:cNvSpPr>
          <p:nvPr>
            <p:ph type="title"/>
          </p:nvPr>
        </p:nvSpPr>
        <p:spPr>
          <a:xfrm>
            <a:off x="838200" y="312517"/>
            <a:ext cx="10515600" cy="762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3" name="Google Shape;633;p206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5257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4" name="Google Shape;634;p206"/>
          <p:cNvSpPr txBox="1">
            <a:spLocks noGrp="1"/>
          </p:cNvSpPr>
          <p:nvPr>
            <p:ph type="sldNum" idx="12"/>
          </p:nvPr>
        </p:nvSpPr>
        <p:spPr>
          <a:xfrm>
            <a:off x="173620" y="6356351"/>
            <a:ext cx="6645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2663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иаграмма">
  <p:cSld name="Диаграмма"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207"/>
          <p:cNvSpPr>
            <a:spLocks noGrp="1"/>
          </p:cNvSpPr>
          <p:nvPr>
            <p:ph type="chart" idx="2"/>
          </p:nvPr>
        </p:nvSpPr>
        <p:spPr>
          <a:xfrm>
            <a:off x="6270625" y="312739"/>
            <a:ext cx="5422900" cy="556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7" name="Google Shape;637;p207"/>
          <p:cNvSpPr txBox="1">
            <a:spLocks noGrp="1"/>
          </p:cNvSpPr>
          <p:nvPr>
            <p:ph type="body" idx="1"/>
          </p:nvPr>
        </p:nvSpPr>
        <p:spPr>
          <a:xfrm>
            <a:off x="838201" y="1198564"/>
            <a:ext cx="5138057" cy="762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228600" lvl="0" indent="-114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1800" b="1"/>
            </a:lvl1pPr>
            <a:lvl2pPr marL="457200" lvl="1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685800" lvl="2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914400" lvl="3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1143000" lvl="4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1371600" lvl="5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8" name="Google Shape;638;p207"/>
          <p:cNvSpPr txBox="1">
            <a:spLocks noGrp="1"/>
          </p:cNvSpPr>
          <p:nvPr>
            <p:ph type="body" idx="3"/>
          </p:nvPr>
        </p:nvSpPr>
        <p:spPr>
          <a:xfrm>
            <a:off x="838201" y="2084610"/>
            <a:ext cx="5138056" cy="3793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457200" lvl="1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685800" lvl="2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914400" lvl="3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1143000" lvl="4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1371600" lvl="5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9" name="Google Shape;639;p207"/>
          <p:cNvSpPr txBox="1">
            <a:spLocks noGrp="1"/>
          </p:cNvSpPr>
          <p:nvPr>
            <p:ph type="title"/>
          </p:nvPr>
        </p:nvSpPr>
        <p:spPr>
          <a:xfrm>
            <a:off x="838201" y="312517"/>
            <a:ext cx="5138057" cy="762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0" name="Google Shape;640;p207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5257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207"/>
          <p:cNvSpPr txBox="1">
            <a:spLocks noGrp="1"/>
          </p:cNvSpPr>
          <p:nvPr>
            <p:ph type="sldNum" idx="12"/>
          </p:nvPr>
        </p:nvSpPr>
        <p:spPr>
          <a:xfrm>
            <a:off x="173620" y="6356351"/>
            <a:ext cx="6645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7997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ogo">
  <p:cSld name="Logo"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Google Shape;643;p208" descr="Изображение выглядит как текст&#10;&#10;Автоматически созданное описание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59256" y="2333976"/>
            <a:ext cx="9273489" cy="21900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81534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Синий слайд">
  <p:cSld name="Синий слайд">
    <p:bg>
      <p:bgPr>
        <a:solidFill>
          <a:schemeClr val="dk1"/>
        </a:solidFill>
        <a:effectLst/>
      </p:bgPr>
    </p:bg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209"/>
          <p:cNvSpPr txBox="1">
            <a:spLocks noGrp="1"/>
          </p:cNvSpPr>
          <p:nvPr>
            <p:ph type="title"/>
          </p:nvPr>
        </p:nvSpPr>
        <p:spPr>
          <a:xfrm>
            <a:off x="838200" y="312517"/>
            <a:ext cx="10515600" cy="762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Tahoma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6" name="Google Shape;646;p209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5257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209"/>
          <p:cNvSpPr txBox="1">
            <a:spLocks noGrp="1"/>
          </p:cNvSpPr>
          <p:nvPr>
            <p:ph type="sldNum" idx="12"/>
          </p:nvPr>
        </p:nvSpPr>
        <p:spPr>
          <a:xfrm>
            <a:off x="173620" y="6356351"/>
            <a:ext cx="6645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48" name="Google Shape;648;p209" descr="Изображение выглядит как текст, коллекция картинок&#10;&#10;Автоматически созданное описание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53163" y="6428625"/>
            <a:ext cx="1240042" cy="29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920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Title and Text">
  <p:cSld name=" Title and Text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24"/>
          <p:cNvSpPr txBox="1">
            <a:spLocks noGrp="1"/>
          </p:cNvSpPr>
          <p:nvPr>
            <p:ph type="title"/>
          </p:nvPr>
        </p:nvSpPr>
        <p:spPr>
          <a:xfrm>
            <a:off x="838200" y="312517"/>
            <a:ext cx="10539414" cy="762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124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5257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124"/>
          <p:cNvSpPr txBox="1">
            <a:spLocks noGrp="1"/>
          </p:cNvSpPr>
          <p:nvPr>
            <p:ph type="sldNum" idx="12"/>
          </p:nvPr>
        </p:nvSpPr>
        <p:spPr>
          <a:xfrm>
            <a:off x="173620" y="6356351"/>
            <a:ext cx="6645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55" name="Google Shape;355;p124"/>
          <p:cNvSpPr txBox="1">
            <a:spLocks noGrp="1"/>
          </p:cNvSpPr>
          <p:nvPr>
            <p:ph type="body" idx="1"/>
          </p:nvPr>
        </p:nvSpPr>
        <p:spPr>
          <a:xfrm>
            <a:off x="838200" y="1364106"/>
            <a:ext cx="10539414" cy="4706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457200" lvl="1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685800" lvl="2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914400" lvl="3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1143000" lvl="4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1371600" lvl="5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25959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+ лого">
  <p:cSld name="Пустой + лого"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210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5257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1" name="Google Shape;651;p210"/>
          <p:cNvSpPr txBox="1">
            <a:spLocks noGrp="1"/>
          </p:cNvSpPr>
          <p:nvPr>
            <p:ph type="sldNum" idx="12"/>
          </p:nvPr>
        </p:nvSpPr>
        <p:spPr>
          <a:xfrm>
            <a:off x="173620" y="6356351"/>
            <a:ext cx="6645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0025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+ лого 2">
  <p:cSld name="Пустой + лого 2"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5138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212"/>
          <p:cNvSpPr txBox="1">
            <a:spLocks noGrp="1"/>
          </p:cNvSpPr>
          <p:nvPr>
            <p:ph type="title"/>
          </p:nvPr>
        </p:nvSpPr>
        <p:spPr>
          <a:xfrm>
            <a:off x="334963" y="288000"/>
            <a:ext cx="11522000" cy="65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ahom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5" name="Google Shape;655;p212"/>
          <p:cNvSpPr txBox="1">
            <a:spLocks noGrp="1"/>
          </p:cNvSpPr>
          <p:nvPr>
            <p:ph type="ftr" idx="11"/>
          </p:nvPr>
        </p:nvSpPr>
        <p:spPr>
          <a:xfrm>
            <a:off x="623851" y="6418800"/>
            <a:ext cx="9900000" cy="1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212"/>
          <p:cNvSpPr txBox="1">
            <a:spLocks noGrp="1"/>
          </p:cNvSpPr>
          <p:nvPr>
            <p:ph type="sldNum" idx="12"/>
          </p:nvPr>
        </p:nvSpPr>
        <p:spPr>
          <a:xfrm>
            <a:off x="11917363" y="6418800"/>
            <a:ext cx="288800" cy="1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9018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213"/>
          <p:cNvSpPr txBox="1">
            <a:spLocks noGrp="1"/>
          </p:cNvSpPr>
          <p:nvPr>
            <p:ph type="title"/>
          </p:nvPr>
        </p:nvSpPr>
        <p:spPr>
          <a:xfrm>
            <a:off x="644775" y="188641"/>
            <a:ext cx="10902460" cy="91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91350" rIns="91350" bIns="91350" anchor="t" anchorCtr="0">
            <a:sp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9" name="Google Shape;659;p213"/>
          <p:cNvSpPr txBox="1">
            <a:spLocks noGrp="1"/>
          </p:cNvSpPr>
          <p:nvPr>
            <p:ph type="subTitle" idx="1"/>
          </p:nvPr>
        </p:nvSpPr>
        <p:spPr>
          <a:xfrm>
            <a:off x="627630" y="1374076"/>
            <a:ext cx="10919631" cy="516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91350" rIns="91350" bIns="91350" anchor="ctr" anchorCtr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AA1E2D"/>
              </a:buClr>
              <a:buSzPts val="1700"/>
              <a:buNone/>
              <a:defRPr sz="2200" b="1">
                <a:solidFill>
                  <a:srgbClr val="AA1E2D"/>
                </a:solidFill>
              </a:defRPr>
            </a:lvl1pPr>
            <a:lvl2pPr lvl="1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2pPr>
            <a:lvl3pPr lvl="2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3pPr>
            <a:lvl4pPr lvl="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4pPr>
            <a:lvl5pPr lvl="4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5pPr>
            <a:lvl6pPr lvl="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7pPr>
            <a:lvl8pPr lvl="7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8pPr>
            <a:lvl9pPr lvl="8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213"/>
          <p:cNvSpPr txBox="1">
            <a:spLocks noGrp="1"/>
          </p:cNvSpPr>
          <p:nvPr>
            <p:ph type="body" idx="2"/>
          </p:nvPr>
        </p:nvSpPr>
        <p:spPr>
          <a:xfrm>
            <a:off x="644745" y="1890376"/>
            <a:ext cx="10902276" cy="44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91350" rIns="91350" bIns="91350" anchor="t" anchorCtr="0">
            <a:noAutofit/>
          </a:bodyPr>
          <a:lstStyle>
            <a:lvl1pPr marL="228600" lvl="0" indent="-16192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AA1E2D"/>
              </a:buClr>
              <a:buSzPts val="1500"/>
              <a:buChar char="●"/>
              <a:defRPr sz="2000">
                <a:solidFill>
                  <a:schemeClr val="dk1"/>
                </a:solidFill>
              </a:defRPr>
            </a:lvl1pPr>
            <a:lvl2pPr marL="457200" lvl="1" indent="-15716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AA1E2D"/>
              </a:buClr>
              <a:buSzPts val="1350"/>
              <a:buChar char="○"/>
              <a:defRPr sz="1800">
                <a:solidFill>
                  <a:schemeClr val="dk1"/>
                </a:solidFill>
              </a:defRPr>
            </a:lvl2pPr>
            <a:lvl3pPr marL="685800" lvl="2" indent="-152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AA1E2D"/>
              </a:buClr>
              <a:buSzPts val="1200"/>
              <a:buChar char="■"/>
              <a:defRPr sz="1600">
                <a:solidFill>
                  <a:schemeClr val="dk1"/>
                </a:solidFill>
              </a:defRPr>
            </a:lvl3pPr>
            <a:lvl4pPr marL="914400" lvl="3" indent="-16192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AA1E2D"/>
              </a:buClr>
              <a:buSzPts val="1500"/>
              <a:buChar char="●"/>
              <a:defRPr>
                <a:solidFill>
                  <a:schemeClr val="dk1"/>
                </a:solidFill>
              </a:defRPr>
            </a:lvl4pPr>
            <a:lvl5pPr marL="1143000" lvl="4" indent="-14287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AA1E2D"/>
              </a:buClr>
              <a:buSzPts val="900"/>
              <a:buChar char="○"/>
              <a:defRPr sz="1200">
                <a:solidFill>
                  <a:schemeClr val="dk1"/>
                </a:solidFill>
              </a:defRPr>
            </a:lvl5pPr>
            <a:lvl6pPr marL="1371600" lvl="5" indent="-16192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■"/>
              <a:defRPr sz="2000">
                <a:solidFill>
                  <a:schemeClr val="dk1"/>
                </a:solidFill>
              </a:defRPr>
            </a:lvl6pPr>
            <a:lvl7pPr marL="1600200" lvl="6" indent="-16192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  <a:defRPr sz="2000">
                <a:solidFill>
                  <a:schemeClr val="dk1"/>
                </a:solidFill>
              </a:defRPr>
            </a:lvl7pPr>
            <a:lvl8pPr marL="1828800" lvl="7" indent="-16192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  <a:defRPr sz="2000">
                <a:solidFill>
                  <a:schemeClr val="dk1"/>
                </a:solidFill>
              </a:defRPr>
            </a:lvl8pPr>
            <a:lvl9pPr marL="2057400" lvl="8" indent="-16192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■"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61" name="Google Shape;661;p213"/>
          <p:cNvSpPr txBox="1">
            <a:spLocks noGrp="1"/>
          </p:cNvSpPr>
          <p:nvPr>
            <p:ph type="sldNum" idx="12"/>
          </p:nvPr>
        </p:nvSpPr>
        <p:spPr>
          <a:xfrm>
            <a:off x="334963" y="6418800"/>
            <a:ext cx="288800" cy="1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"/>
              <a:buFont typeface="Arial"/>
              <a:buNone/>
              <a:defRPr sz="800" b="0" i="0" u="none" strike="noStrike" cap="none">
                <a:solidFill>
                  <a:srgbClr val="5F504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"/>
              <a:buFont typeface="Arial"/>
              <a:buNone/>
              <a:defRPr sz="800" b="0" i="0" u="none" strike="noStrike" cap="none">
                <a:solidFill>
                  <a:srgbClr val="5F504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"/>
              <a:buFont typeface="Arial"/>
              <a:buNone/>
              <a:defRPr sz="800" b="0" i="0" u="none" strike="noStrike" cap="none">
                <a:solidFill>
                  <a:srgbClr val="5F504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"/>
              <a:buFont typeface="Arial"/>
              <a:buNone/>
              <a:defRPr sz="800" b="0" i="0" u="none" strike="noStrike" cap="none">
                <a:solidFill>
                  <a:srgbClr val="5F504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"/>
              <a:buFont typeface="Arial"/>
              <a:buNone/>
              <a:defRPr sz="800" b="0" i="0" u="none" strike="noStrike" cap="none">
                <a:solidFill>
                  <a:srgbClr val="5F504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"/>
              <a:buFont typeface="Arial"/>
              <a:buNone/>
              <a:defRPr sz="800" b="0" i="0" u="none" strike="noStrike" cap="none">
                <a:solidFill>
                  <a:srgbClr val="5F504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"/>
              <a:buFont typeface="Arial"/>
              <a:buNone/>
              <a:defRPr sz="800" b="0" i="0" u="none" strike="noStrike" cap="none">
                <a:solidFill>
                  <a:srgbClr val="5F504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"/>
              <a:buFont typeface="Arial"/>
              <a:buNone/>
              <a:defRPr sz="800" b="0" i="0" u="none" strike="noStrike" cap="none">
                <a:solidFill>
                  <a:srgbClr val="5F504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"/>
              <a:buFont typeface="Arial"/>
              <a:buNone/>
              <a:defRPr sz="800" b="0" i="0" u="none" strike="noStrike" cap="none">
                <a:solidFill>
                  <a:srgbClr val="5F504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7650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AE59DFBF-1D25-9DDA-771D-5123D09DE9C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1" y="0"/>
            <a:ext cx="6096000" cy="6858000"/>
          </a:xfrm>
          <a:solidFill>
            <a:schemeClr val="tx1"/>
          </a:solidFill>
        </p:spPr>
        <p:txBody>
          <a:bodyPr/>
          <a:lstStyle/>
          <a:p>
            <a:endParaRPr lang="ru-RU"/>
          </a:p>
        </p:txBody>
      </p:sp>
      <p:sp>
        <p:nvSpPr>
          <p:cNvPr id="22" name="Рамка">
            <a:extLst>
              <a:ext uri="{FF2B5EF4-FFF2-40B4-BE49-F238E27FC236}">
                <a16:creationId xmlns:a16="http://schemas.microsoft.com/office/drawing/2014/main" id="{615E4398-7426-29CA-1E2E-39633C3F5D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826644" y="1"/>
            <a:ext cx="7365357" cy="686990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63331" r="-2199"/>
            </a:stretch>
          </a:blipFill>
        </p:spPr>
        <p:txBody>
          <a:bodyPr/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F1589840-1A18-40D6-F9B5-5BC1645F5B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2" y="2338086"/>
            <a:ext cx="5257799" cy="1990846"/>
          </a:xfrm>
        </p:spPr>
        <p:txBody>
          <a:bodyPr anchor="b">
            <a:normAutofit/>
          </a:bodyPr>
          <a:lstStyle>
            <a:lvl1pPr>
              <a:defRPr sz="5000"/>
            </a:lvl1pPr>
          </a:lstStyle>
          <a:p>
            <a:r>
              <a:rPr lang="ru-RU" dirty="0"/>
              <a:t>Заголовок </a:t>
            </a:r>
            <a:r>
              <a:rPr lang="en-US" dirty="0"/>
              <a:t>Tahoma 50</a:t>
            </a: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C4E51BE-DD88-5EF1-A8E5-54A1CF584E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1" y="916008"/>
            <a:ext cx="3441700" cy="812800"/>
          </a:xfrm>
          <a:prstGeom prst="rect">
            <a:avLst/>
          </a:prstGeom>
        </p:spPr>
      </p:pic>
      <p:sp>
        <p:nvSpPr>
          <p:cNvPr id="15" name="Текст 14">
            <a:extLst>
              <a:ext uri="{FF2B5EF4-FFF2-40B4-BE49-F238E27FC236}">
                <a16:creationId xmlns:a16="http://schemas.microsoft.com/office/drawing/2014/main" id="{82A2FA1B-A380-8C31-8DE2-588A23C25A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5694364"/>
            <a:ext cx="5257800" cy="625475"/>
          </a:xfrm>
        </p:spPr>
        <p:txBody>
          <a:bodyPr anchor="t">
            <a:noAutofit/>
          </a:bodyPr>
          <a:lstStyle>
            <a:lvl1pPr>
              <a:defRPr sz="1400">
                <a:solidFill>
                  <a:schemeClr val="accent6"/>
                </a:solidFill>
              </a:defRPr>
            </a:lvl1pPr>
            <a:lvl2pPr>
              <a:defRPr sz="1800">
                <a:solidFill>
                  <a:schemeClr val="accent6"/>
                </a:solidFill>
              </a:defRPr>
            </a:lvl2pPr>
            <a:lvl3pPr>
              <a:defRPr sz="1800">
                <a:solidFill>
                  <a:schemeClr val="accent6"/>
                </a:solidFill>
              </a:defRPr>
            </a:lvl3pPr>
            <a:lvl4pPr>
              <a:defRPr sz="1800">
                <a:solidFill>
                  <a:schemeClr val="accent6"/>
                </a:solidFill>
              </a:defRPr>
            </a:lvl4pPr>
            <a:lvl5pPr>
              <a:defRPr sz="1800"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Автор и дата </a:t>
            </a:r>
            <a:r>
              <a:rPr lang="en-US" dirty="0"/>
              <a:t>Tahoma 14</a:t>
            </a:r>
          </a:p>
        </p:txBody>
      </p:sp>
    </p:spTree>
    <p:extLst>
      <p:ext uri="{BB962C8B-B14F-4D97-AF65-F5344CB8AC3E}">
        <p14:creationId xmlns:p14="http://schemas.microsoft.com/office/powerpoint/2010/main" val="28500715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тбивочный №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>
            <a:extLst>
              <a:ext uri="{FF2B5EF4-FFF2-40B4-BE49-F238E27FC236}">
                <a16:creationId xmlns:a16="http://schemas.microsoft.com/office/drawing/2014/main" id="{00F11428-8A9F-201F-9D1B-C739C089834D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61238" y="607102"/>
            <a:ext cx="4830762" cy="5643796"/>
          </a:xfrm>
          <a:solidFill>
            <a:schemeClr val="tx1"/>
          </a:solidFill>
        </p:spPr>
        <p:txBody>
          <a:bodyPr/>
          <a:lstStyle/>
          <a:p>
            <a:endParaRPr lang="ru-RU"/>
          </a:p>
        </p:txBody>
      </p:sp>
      <p:sp>
        <p:nvSpPr>
          <p:cNvPr id="11" name="Рамка">
            <a:extLst>
              <a:ext uri="{FF2B5EF4-FFF2-40B4-BE49-F238E27FC236}">
                <a16:creationId xmlns:a16="http://schemas.microsoft.com/office/drawing/2014/main" id="{31D42AD5-D7D9-3749-9965-D007C381E831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250329" y="-1"/>
            <a:ext cx="5941672" cy="625089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05194" r="-1" b="-9713"/>
            </a:stretch>
          </a:blipFill>
        </p:spPr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C95D3A-23DB-410A-64EF-93700DB929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1" y="2523281"/>
            <a:ext cx="6529386" cy="1799482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ru-RU" dirty="0"/>
              <a:t>Заголовок </a:t>
            </a:r>
            <a:r>
              <a:rPr lang="en-US" dirty="0"/>
              <a:t>Tahoma 50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8E98E5-76A1-2BD0-1532-1C355D7D503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4"/>
            <a:ext cx="6529386" cy="1500187"/>
          </a:xfrm>
        </p:spPr>
        <p:txBody>
          <a:bodyPr anchor="ctr">
            <a:normAutofit/>
          </a:bodyPr>
          <a:lstStyle>
            <a:lvl1pPr marL="0" indent="0">
              <a:buNone/>
              <a:defRPr sz="25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</a:t>
            </a:r>
            <a:r>
              <a:rPr lang="en-US" dirty="0"/>
              <a:t>Tahoma 25</a:t>
            </a:r>
            <a:endParaRPr lang="ru-RU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733092BA-5E63-6DB5-E8DB-9F592470AA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ECCE123C-E091-A9BA-14DD-EB31D7C4E1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E6ACD9-D1B3-5E48-9A81-E492B14B495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CBD5498-4F60-90B0-3353-0F3F0CD185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53165" y="6428625"/>
            <a:ext cx="1240040" cy="29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6516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тбивочный №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Рисунок 1">
            <a:extLst>
              <a:ext uri="{FF2B5EF4-FFF2-40B4-BE49-F238E27FC236}">
                <a16:creationId xmlns:a16="http://schemas.microsoft.com/office/drawing/2014/main" id="{BE20CDEE-02E0-1500-DB18-812F13F9BC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7119" r="12754" b="8741"/>
          <a:stretch>
            <a:fillRect/>
          </a:stretch>
        </p:blipFill>
        <p:spPr>
          <a:xfrm>
            <a:off x="6870418" y="-14897"/>
            <a:ext cx="5334337" cy="688779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C95D3A-23DB-410A-64EF-93700DB929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1" y="2523281"/>
            <a:ext cx="6529386" cy="1799482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ru-RU" dirty="0"/>
              <a:t>Заголовок </a:t>
            </a:r>
            <a:r>
              <a:rPr lang="en-US" dirty="0"/>
              <a:t>Tahoma 50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8E98E5-76A1-2BD0-1532-1C355D7D503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4"/>
            <a:ext cx="6529386" cy="1500187"/>
          </a:xfrm>
        </p:spPr>
        <p:txBody>
          <a:bodyPr anchor="ctr">
            <a:normAutofit/>
          </a:bodyPr>
          <a:lstStyle>
            <a:lvl1pPr marL="0" indent="0">
              <a:buNone/>
              <a:defRPr sz="25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</a:t>
            </a:r>
            <a:r>
              <a:rPr lang="en-US" dirty="0"/>
              <a:t>Tahoma 25</a:t>
            </a:r>
            <a:endParaRPr lang="ru-RU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733092BA-5E63-6DB5-E8DB-9F592470AA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ECCE123C-E091-A9BA-14DD-EB31D7C4E1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E6ACD9-D1B3-5E48-9A81-E492B14B495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3" name="Рисунок 1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E24CC2D-3E57-E057-B39E-8368D7362B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53165" y="191110"/>
            <a:ext cx="1240040" cy="29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4817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тбивочный №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3" descr="Рисунок 3">
            <a:extLst>
              <a:ext uri="{FF2B5EF4-FFF2-40B4-BE49-F238E27FC236}">
                <a16:creationId xmlns:a16="http://schemas.microsoft.com/office/drawing/2014/main" id="{AE245EAB-94A5-69AC-8DA9-2F0C33D82F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7268" r="12612" b="8647"/>
          <a:stretch>
            <a:fillRect/>
          </a:stretch>
        </p:blipFill>
        <p:spPr>
          <a:xfrm>
            <a:off x="6890658" y="1365"/>
            <a:ext cx="5322225" cy="685527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C95D3A-23DB-410A-64EF-93700DB929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1" y="2523281"/>
            <a:ext cx="6529386" cy="1799482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ru-RU" dirty="0"/>
              <a:t>Заголовок </a:t>
            </a:r>
            <a:r>
              <a:rPr lang="en-US" dirty="0"/>
              <a:t>Tahoma 50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8E98E5-76A1-2BD0-1532-1C355D7D503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4"/>
            <a:ext cx="6529386" cy="1500187"/>
          </a:xfrm>
        </p:spPr>
        <p:txBody>
          <a:bodyPr anchor="ctr">
            <a:normAutofit/>
          </a:bodyPr>
          <a:lstStyle>
            <a:lvl1pPr marL="0" indent="0">
              <a:buNone/>
              <a:defRPr sz="25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</a:t>
            </a:r>
            <a:r>
              <a:rPr lang="en-US" dirty="0"/>
              <a:t>Tahoma 25</a:t>
            </a:r>
            <a:endParaRPr lang="ru-RU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733092BA-5E63-6DB5-E8DB-9F592470AA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ECCE123C-E091-A9BA-14DD-EB31D7C4E1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E6ACD9-D1B3-5E48-9A81-E492B14B495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3" name="Рисунок 1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E24CC2D-3E57-E057-B39E-8368D7362B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53165" y="191110"/>
            <a:ext cx="1240040" cy="29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9810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тбивочный №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1">
            <a:extLst>
              <a:ext uri="{FF2B5EF4-FFF2-40B4-BE49-F238E27FC236}">
                <a16:creationId xmlns:a16="http://schemas.microsoft.com/office/drawing/2014/main" id="{2AC955C5-9705-FD6F-F2BD-6A4A5A62DC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7050" r="12433" b="8274"/>
          <a:stretch>
            <a:fillRect/>
          </a:stretch>
        </p:blipFill>
        <p:spPr>
          <a:xfrm>
            <a:off x="6893761" y="-18057"/>
            <a:ext cx="5314371" cy="689411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C95D3A-23DB-410A-64EF-93700DB929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1" y="2523281"/>
            <a:ext cx="6529386" cy="1799482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ru-RU" dirty="0"/>
              <a:t>Заголовок </a:t>
            </a:r>
            <a:r>
              <a:rPr lang="en-US" dirty="0"/>
              <a:t>Tahoma 50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8E98E5-76A1-2BD0-1532-1C355D7D503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4"/>
            <a:ext cx="6529386" cy="1500187"/>
          </a:xfrm>
        </p:spPr>
        <p:txBody>
          <a:bodyPr anchor="ctr">
            <a:normAutofit/>
          </a:bodyPr>
          <a:lstStyle>
            <a:lvl1pPr marL="0" indent="0">
              <a:buNone/>
              <a:defRPr sz="25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</a:t>
            </a:r>
            <a:r>
              <a:rPr lang="en-US" dirty="0"/>
              <a:t>Tahoma 25</a:t>
            </a:r>
            <a:endParaRPr lang="ru-RU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733092BA-5E63-6DB5-E8DB-9F592470AA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ECCE123C-E091-A9BA-14DD-EB31D7C4E1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E6ACD9-D1B3-5E48-9A81-E492B14B495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3" name="Рисунок 1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E24CC2D-3E57-E057-B39E-8368D7362B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53165" y="191110"/>
            <a:ext cx="1240040" cy="29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936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тбивочный №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3" descr="Рисунок 3">
            <a:extLst>
              <a:ext uri="{FF2B5EF4-FFF2-40B4-BE49-F238E27FC236}">
                <a16:creationId xmlns:a16="http://schemas.microsoft.com/office/drawing/2014/main" id="{892D6A9C-BE24-30A5-FBB0-6E769441A5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635" t="36159" r="52082" b="24548"/>
          <a:stretch>
            <a:fillRect/>
          </a:stretch>
        </p:blipFill>
        <p:spPr>
          <a:xfrm>
            <a:off x="8009246" y="-5962"/>
            <a:ext cx="4208947" cy="68699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Рисунок 1" descr="Рисунок 1">
            <a:extLst>
              <a:ext uri="{FF2B5EF4-FFF2-40B4-BE49-F238E27FC236}">
                <a16:creationId xmlns:a16="http://schemas.microsoft.com/office/drawing/2014/main" id="{6F9C6C90-D01C-36FC-5979-DAD160B945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7050" r="12433" b="8274"/>
          <a:stretch>
            <a:fillRect/>
          </a:stretch>
        </p:blipFill>
        <p:spPr>
          <a:xfrm>
            <a:off x="6893761" y="-18057"/>
            <a:ext cx="5314371" cy="689411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C95D3A-23DB-410A-64EF-93700DB929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1" y="2523281"/>
            <a:ext cx="6529386" cy="1799482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ru-RU" dirty="0"/>
              <a:t>Заголовок </a:t>
            </a:r>
            <a:r>
              <a:rPr lang="en-US" dirty="0"/>
              <a:t>Tahoma 50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8E98E5-76A1-2BD0-1532-1C355D7D503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4"/>
            <a:ext cx="6529386" cy="1500187"/>
          </a:xfrm>
        </p:spPr>
        <p:txBody>
          <a:bodyPr anchor="ctr">
            <a:normAutofit/>
          </a:bodyPr>
          <a:lstStyle>
            <a:lvl1pPr marL="0" indent="0">
              <a:buNone/>
              <a:defRPr sz="25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</a:t>
            </a:r>
            <a:r>
              <a:rPr lang="en-US" dirty="0"/>
              <a:t>Tahoma 25</a:t>
            </a:r>
            <a:endParaRPr lang="ru-RU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733092BA-5E63-6DB5-E8DB-9F592470AA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ECCE123C-E091-A9BA-14DD-EB31D7C4E1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E6ACD9-D1B3-5E48-9A81-E492B14B495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3" name="Рисунок 1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E24CC2D-3E57-E057-B39E-8368D7362BA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53165" y="191110"/>
            <a:ext cx="1240040" cy="29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967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Title slide">
  <p:cSld name=" Title slide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71"/>
          <p:cNvSpPr>
            <a:spLocks noGrp="1"/>
          </p:cNvSpPr>
          <p:nvPr>
            <p:ph type="pic" idx="2"/>
          </p:nvPr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</p:sp>
      <p:pic>
        <p:nvPicPr>
          <p:cNvPr id="358" name="Google Shape;358;p171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4826644" y="1"/>
            <a:ext cx="7365357" cy="6869907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-63328" r="-2196"/>
            </a:stretch>
          </a:blipFill>
          <a:ln>
            <a:noFill/>
          </a:ln>
        </p:spPr>
      </p:pic>
      <p:sp>
        <p:nvSpPr>
          <p:cNvPr id="359" name="Google Shape;359;p171"/>
          <p:cNvSpPr txBox="1">
            <a:spLocks noGrp="1"/>
          </p:cNvSpPr>
          <p:nvPr>
            <p:ph type="title"/>
          </p:nvPr>
        </p:nvSpPr>
        <p:spPr>
          <a:xfrm>
            <a:off x="838202" y="2338086"/>
            <a:ext cx="5257799" cy="1990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Tahoma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60" name="Google Shape;360;p1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1" y="916008"/>
            <a:ext cx="3441700" cy="8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171"/>
          <p:cNvSpPr txBox="1">
            <a:spLocks noGrp="1"/>
          </p:cNvSpPr>
          <p:nvPr>
            <p:ph type="body" idx="1"/>
          </p:nvPr>
        </p:nvSpPr>
        <p:spPr>
          <a:xfrm>
            <a:off x="838200" y="5694364"/>
            <a:ext cx="5257800" cy="625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lvl="0" indent="-114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1400">
                <a:solidFill>
                  <a:schemeClr val="accent6"/>
                </a:solidFill>
              </a:defRPr>
            </a:lvl1pPr>
            <a:lvl2pPr marL="457200" lvl="1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1800">
                <a:solidFill>
                  <a:schemeClr val="accent6"/>
                </a:solidFill>
              </a:defRPr>
            </a:lvl2pPr>
            <a:lvl3pPr marL="685800" lvl="2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1800">
                <a:solidFill>
                  <a:schemeClr val="accent6"/>
                </a:solidFill>
              </a:defRPr>
            </a:lvl3pPr>
            <a:lvl4pPr marL="914400" lvl="3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1800">
                <a:solidFill>
                  <a:schemeClr val="accent6"/>
                </a:solidFill>
              </a:defRPr>
            </a:lvl4pPr>
            <a:lvl5pPr marL="1143000" lvl="4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1800">
                <a:solidFill>
                  <a:schemeClr val="accent6"/>
                </a:solidFill>
              </a:defRPr>
            </a:lvl5pPr>
            <a:lvl6pPr marL="1371600" lvl="5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79504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тбивочный №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C95D3A-23DB-410A-64EF-93700DB929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1" y="2523281"/>
            <a:ext cx="6529386" cy="1799482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ru-RU" dirty="0"/>
              <a:t>Заголовок </a:t>
            </a:r>
            <a:r>
              <a:rPr lang="en-US" dirty="0"/>
              <a:t>Tahoma 50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8E98E5-76A1-2BD0-1532-1C355D7D503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4"/>
            <a:ext cx="6529386" cy="1500187"/>
          </a:xfrm>
        </p:spPr>
        <p:txBody>
          <a:bodyPr anchor="ctr">
            <a:normAutofit/>
          </a:bodyPr>
          <a:lstStyle>
            <a:lvl1pPr marL="0" indent="0">
              <a:buNone/>
              <a:defRPr sz="25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</a:t>
            </a:r>
            <a:r>
              <a:rPr lang="en-US" dirty="0"/>
              <a:t>Tahoma 25</a:t>
            </a:r>
            <a:endParaRPr lang="ru-RU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733092BA-5E63-6DB5-E8DB-9F592470AA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ECCE123C-E091-A9BA-14DD-EB31D7C4E1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E6ACD9-D1B3-5E48-9A81-E492B14B495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3" name="Рисунок 1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E24CC2D-3E57-E057-B39E-8368D7362B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3165" y="191110"/>
            <a:ext cx="1240040" cy="292851"/>
          </a:xfrm>
          <a:prstGeom prst="rect">
            <a:avLst/>
          </a:prstGeom>
        </p:spPr>
      </p:pic>
      <p:pic>
        <p:nvPicPr>
          <p:cNvPr id="9" name="Рисунок 1" descr="Рисунок 1">
            <a:extLst>
              <a:ext uri="{FF2B5EF4-FFF2-40B4-BE49-F238E27FC236}">
                <a16:creationId xmlns:a16="http://schemas.microsoft.com/office/drawing/2014/main" id="{B8183770-A94C-07DC-1FA0-442E2E43F7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34080" r="51133" b="19301"/>
          <a:stretch>
            <a:fillRect/>
          </a:stretch>
        </p:blipFill>
        <p:spPr>
          <a:xfrm>
            <a:off x="8082663" y="-29194"/>
            <a:ext cx="4127685" cy="69163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Рисунок 3" descr="Рисунок 3">
            <a:extLst>
              <a:ext uri="{FF2B5EF4-FFF2-40B4-BE49-F238E27FC236}">
                <a16:creationId xmlns:a16="http://schemas.microsoft.com/office/drawing/2014/main" id="{96082E79-0E89-7CE3-0833-93AC0C475A8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27268" r="12612" b="8647"/>
          <a:stretch>
            <a:fillRect/>
          </a:stretch>
        </p:blipFill>
        <p:spPr>
          <a:xfrm>
            <a:off x="6890658" y="1365"/>
            <a:ext cx="5322225" cy="685527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475427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8F493-F027-9872-189F-9ED260ECE2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12517"/>
            <a:ext cx="10539414" cy="762603"/>
          </a:xfrm>
        </p:spPr>
        <p:txBody>
          <a:bodyPr/>
          <a:lstStyle/>
          <a:p>
            <a:r>
              <a:rPr lang="ru-RU" dirty="0"/>
              <a:t>Заголовок </a:t>
            </a:r>
            <a:r>
              <a:rPr lang="en-US" dirty="0"/>
              <a:t>Tahoma 25</a:t>
            </a:r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24F58BF-342A-4295-6F6A-B86EC8BB96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A5223C-0F67-D9EA-D1AC-64D0D49916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E6ACD9-D1B3-5E48-9A81-E492B14B495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0CB2A432-2011-3D4E-C3D4-BEFF84E2EF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1364106"/>
            <a:ext cx="10539414" cy="470649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  <a:r>
              <a:rPr lang="en-US" dirty="0"/>
              <a:t> Tahoma 14</a:t>
            </a:r>
            <a:endParaRPr lang="ru-RU" dirty="0"/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41204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34FC03-6A9C-FCF8-55A5-F34349CC18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Заголовок </a:t>
            </a:r>
            <a:r>
              <a:rPr lang="en-US" dirty="0"/>
              <a:t>Tahoma 25</a:t>
            </a:r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10930DA-8DC1-E8AE-9FCB-E3C392BEC7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3FB54D6-E124-F56A-3292-0375AB4C17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E6ACD9-D1B3-5E48-9A81-E492B14B49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179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2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9ECFDF-0AC2-7A3B-1CE0-0D57A06124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Заголовок </a:t>
            </a:r>
            <a:r>
              <a:rPr lang="en-US" dirty="0"/>
              <a:t>Tahoma 25</a:t>
            </a:r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EDC983D-A9D5-0232-9DC0-D67E498055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B16E350-98F6-F12C-0F77-C3AB9C2385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E6ACD9-D1B3-5E48-9A81-E492B14B495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F583693-51DA-6A54-6FA1-DD998D72BCF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1379538"/>
            <a:ext cx="5257801" cy="473710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  <a:r>
              <a:rPr lang="en-US" dirty="0"/>
              <a:t> Tahoma 14</a:t>
            </a:r>
            <a:endParaRPr lang="ru-RU" dirty="0"/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DC03E705-E9C8-86C4-07A5-359EE30671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60762" y="1379538"/>
            <a:ext cx="5257801" cy="473710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  <a:r>
              <a:rPr lang="en-US" dirty="0"/>
              <a:t> Tahoma 14</a:t>
            </a:r>
            <a:endParaRPr lang="ru-RU" dirty="0"/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888808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Большая рам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>
            <a:extLst>
              <a:ext uri="{FF2B5EF4-FFF2-40B4-BE49-F238E27FC236}">
                <a16:creationId xmlns:a16="http://schemas.microsoft.com/office/drawing/2014/main" id="{2EC8D5C9-A305-BDB1-19E2-797ED7E3391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80315" y="-11907"/>
            <a:ext cx="6411686" cy="6202845"/>
          </a:xfrm>
          <a:solidFill>
            <a:schemeClr val="tx1"/>
          </a:solidFill>
        </p:spPr>
        <p:txBody>
          <a:bodyPr/>
          <a:lstStyle/>
          <a:p>
            <a:endParaRPr lang="ru-RU"/>
          </a:p>
        </p:txBody>
      </p:sp>
      <p:sp>
        <p:nvSpPr>
          <p:cNvPr id="13" name="Рамка">
            <a:extLst>
              <a:ext uri="{FF2B5EF4-FFF2-40B4-BE49-F238E27FC236}">
                <a16:creationId xmlns:a16="http://schemas.microsoft.com/office/drawing/2014/main" id="{8EB181D9-2679-B024-D9D8-7EFC2DDED28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-11907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3C057439-7991-6C05-F4B1-D4EB1BA153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1" y="1198564"/>
            <a:ext cx="5461001" cy="762603"/>
          </a:xfrm>
        </p:spPr>
        <p:txBody>
          <a:bodyPr anchor="ctr">
            <a:normAutofit/>
          </a:bodyPr>
          <a:lstStyle>
            <a:lvl1pPr>
              <a:defRPr sz="1800" b="1"/>
            </a:lvl1pPr>
          </a:lstStyle>
          <a:p>
            <a:pPr lvl="0"/>
            <a:r>
              <a:rPr lang="ru-RU" dirty="0"/>
              <a:t>Подзаголовок </a:t>
            </a:r>
            <a:r>
              <a:rPr lang="en-US" dirty="0"/>
              <a:t>Tahoma 18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65F8B7AE-CD38-AEA5-ADD6-C2A112FD7F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2084610"/>
            <a:ext cx="5138056" cy="3793676"/>
          </a:xfrm>
        </p:spPr>
        <p:txBody>
          <a:bodyPr/>
          <a:lstStyle/>
          <a:p>
            <a:pPr lvl="0"/>
            <a:r>
              <a:rPr lang="ru-RU" dirty="0"/>
              <a:t>Образец текста </a:t>
            </a:r>
            <a:r>
              <a:rPr lang="en-US" dirty="0"/>
              <a:t>Tahoma 14</a:t>
            </a:r>
            <a:endParaRPr lang="ru-RU" dirty="0"/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E14C40-1383-61F6-FC2C-5AC1C22B4A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12517"/>
            <a:ext cx="5461001" cy="762603"/>
          </a:xfrm>
        </p:spPr>
        <p:txBody>
          <a:bodyPr/>
          <a:lstStyle/>
          <a:p>
            <a:r>
              <a:rPr lang="ru-RU" dirty="0"/>
              <a:t>Заголовок </a:t>
            </a:r>
            <a:r>
              <a:rPr lang="en-US" dirty="0"/>
              <a:t>Tahoma 25</a:t>
            </a:r>
            <a:endParaRPr lang="ru-RU" dirty="0"/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A30FDC9-B8F7-7168-C265-6BFC8A8046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53165" y="6428625"/>
            <a:ext cx="1240040" cy="292851"/>
          </a:xfrm>
          <a:prstGeom prst="rect">
            <a:avLst/>
          </a:prstGeom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4CA3C9-1795-903F-1AB7-9FB4384B86C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D567C3-052E-687B-152D-551725F5B916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6CE6ACD9-D1B3-5E48-9A81-E492B14B49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4082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Большая рам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>
            <a:extLst>
              <a:ext uri="{FF2B5EF4-FFF2-40B4-BE49-F238E27FC236}">
                <a16:creationId xmlns:a16="http://schemas.microsoft.com/office/drawing/2014/main" id="{2EC8D5C9-A305-BDB1-19E2-797ED7E3391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11907"/>
            <a:ext cx="6411686" cy="6202845"/>
          </a:xfrm>
          <a:solidFill>
            <a:schemeClr val="tx1"/>
          </a:solidFill>
        </p:spPr>
        <p:txBody>
          <a:bodyPr/>
          <a:lstStyle/>
          <a:p>
            <a:endParaRPr lang="ru-RU"/>
          </a:p>
        </p:txBody>
      </p:sp>
      <p:sp>
        <p:nvSpPr>
          <p:cNvPr id="13" name="Рамка">
            <a:extLst>
              <a:ext uri="{FF2B5EF4-FFF2-40B4-BE49-F238E27FC236}">
                <a16:creationId xmlns:a16="http://schemas.microsoft.com/office/drawing/2014/main" id="{8EB181D9-2679-B024-D9D8-7EFC2DDED28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 flipH="1">
            <a:off x="0" y="-11907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3C057439-7991-6C05-F4B1-D4EB1BA153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687" y="1204466"/>
            <a:ext cx="5461001" cy="762603"/>
          </a:xfrm>
        </p:spPr>
        <p:txBody>
          <a:bodyPr anchor="ctr">
            <a:normAutofit/>
          </a:bodyPr>
          <a:lstStyle>
            <a:lvl1pPr>
              <a:defRPr sz="1800" b="1"/>
            </a:lvl1pPr>
          </a:lstStyle>
          <a:p>
            <a:pPr lvl="0"/>
            <a:r>
              <a:rPr lang="ru-RU" dirty="0"/>
              <a:t>Подзаголовок </a:t>
            </a:r>
            <a:r>
              <a:rPr lang="en-US" dirty="0"/>
              <a:t>Tahoma 18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65F8B7AE-CD38-AEA5-ADD6-C2A112FD7F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687" y="2090512"/>
            <a:ext cx="5461000" cy="3793676"/>
          </a:xfrm>
        </p:spPr>
        <p:txBody>
          <a:bodyPr/>
          <a:lstStyle/>
          <a:p>
            <a:pPr lvl="0"/>
            <a:r>
              <a:rPr lang="ru-RU" dirty="0"/>
              <a:t>Образец текста </a:t>
            </a:r>
            <a:r>
              <a:rPr lang="en-US" dirty="0"/>
              <a:t>Tahoma 14</a:t>
            </a:r>
            <a:endParaRPr lang="ru-RU" dirty="0"/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E14C40-1383-61F6-FC2C-5AC1C22B4A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1687" y="318419"/>
            <a:ext cx="5461001" cy="762603"/>
          </a:xfrm>
        </p:spPr>
        <p:txBody>
          <a:bodyPr/>
          <a:lstStyle/>
          <a:p>
            <a:r>
              <a:rPr lang="ru-RU" dirty="0"/>
              <a:t>Заголовок </a:t>
            </a:r>
            <a:r>
              <a:rPr lang="en-US" dirty="0"/>
              <a:t>Tahoma 25</a:t>
            </a:r>
            <a:endParaRPr lang="ru-RU" dirty="0"/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A30FDC9-B8F7-7168-C265-6BFC8A8046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53165" y="6428625"/>
            <a:ext cx="1240040" cy="292851"/>
          </a:xfrm>
          <a:prstGeom prst="rect">
            <a:avLst/>
          </a:prstGeom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BC9AC8-2A3D-CA16-3185-003AAC405A35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4FD19F-7740-C4CC-84CF-2EC77B723314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6CE6ACD9-D1B3-5E48-9A81-E492B14B49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043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м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>
            <a:extLst>
              <a:ext uri="{FF2B5EF4-FFF2-40B4-BE49-F238E27FC236}">
                <a16:creationId xmlns:a16="http://schemas.microsoft.com/office/drawing/2014/main" id="{2EC8D5C9-A305-BDB1-19E2-797ED7E3391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31000" y="419100"/>
            <a:ext cx="5461000" cy="5771838"/>
          </a:xfrm>
          <a:solidFill>
            <a:schemeClr val="tx1"/>
          </a:solidFill>
        </p:spPr>
        <p:txBody>
          <a:bodyPr/>
          <a:lstStyle/>
          <a:p>
            <a:endParaRPr lang="ru-RU"/>
          </a:p>
        </p:txBody>
      </p:sp>
      <p:sp>
        <p:nvSpPr>
          <p:cNvPr id="11" name="Рамка">
            <a:extLst>
              <a:ext uri="{FF2B5EF4-FFF2-40B4-BE49-F238E27FC236}">
                <a16:creationId xmlns:a16="http://schemas.microsoft.com/office/drawing/2014/main" id="{47A84A8B-DC98-71F4-78FC-11996FA5E35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250329" y="-1"/>
            <a:ext cx="5941672" cy="625089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05194" r="-1" b="-9713"/>
            </a:stretch>
          </a:blipFill>
        </p:spPr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E14C40-1383-61F6-FC2C-5AC1C22B4A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12517"/>
            <a:ext cx="5461001" cy="762603"/>
          </a:xfrm>
        </p:spPr>
        <p:txBody>
          <a:bodyPr/>
          <a:lstStyle/>
          <a:p>
            <a:r>
              <a:rPr lang="ru-RU" dirty="0"/>
              <a:t>Заголовок </a:t>
            </a:r>
            <a:r>
              <a:rPr lang="en-US" dirty="0"/>
              <a:t>Tahoma 25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3C057439-7991-6C05-F4B1-D4EB1BA153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1198564"/>
            <a:ext cx="8095938" cy="762603"/>
          </a:xfrm>
        </p:spPr>
        <p:txBody>
          <a:bodyPr anchor="ctr">
            <a:normAutofit/>
          </a:bodyPr>
          <a:lstStyle>
            <a:lvl1pPr>
              <a:defRPr sz="1800" b="1"/>
            </a:lvl1pPr>
          </a:lstStyle>
          <a:p>
            <a:pPr lvl="0"/>
            <a:r>
              <a:rPr lang="ru-RU" dirty="0"/>
              <a:t>Подзаголовок </a:t>
            </a:r>
            <a:r>
              <a:rPr lang="en-US" dirty="0"/>
              <a:t>Tahoma 18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65F8B7AE-CD38-AEA5-ADD6-C2A112FD7F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2084610"/>
            <a:ext cx="7421380" cy="4106328"/>
          </a:xfrm>
        </p:spPr>
        <p:txBody>
          <a:bodyPr/>
          <a:lstStyle/>
          <a:p>
            <a:pPr lvl="0"/>
            <a:r>
              <a:rPr lang="ru-RU" dirty="0"/>
              <a:t>Образец текста </a:t>
            </a:r>
            <a:r>
              <a:rPr lang="en-US" dirty="0"/>
              <a:t>Tahoma 14</a:t>
            </a:r>
            <a:endParaRPr lang="ru-RU" dirty="0"/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A30FDC9-B8F7-7168-C265-6BFC8A8046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53165" y="6428625"/>
            <a:ext cx="1240040" cy="292851"/>
          </a:xfrm>
          <a:prstGeom prst="rect">
            <a:avLst/>
          </a:prstGeom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4C3C76-3F42-6AF4-0AB0-56915C0D9C2F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B9EEE29-5B35-02E4-E6FA-D82EA851488F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6CE6ACD9-D1B3-5E48-9A81-E492B14B49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7392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м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>
            <a:extLst>
              <a:ext uri="{FF2B5EF4-FFF2-40B4-BE49-F238E27FC236}">
                <a16:creationId xmlns:a16="http://schemas.microsoft.com/office/drawing/2014/main" id="{2EC8D5C9-A305-BDB1-19E2-797ED7E3391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419100"/>
            <a:ext cx="5461000" cy="5771838"/>
          </a:xfrm>
          <a:solidFill>
            <a:schemeClr val="tx1"/>
          </a:solidFill>
        </p:spPr>
        <p:txBody>
          <a:bodyPr/>
          <a:lstStyle/>
          <a:p>
            <a:endParaRPr lang="ru-RU"/>
          </a:p>
        </p:txBody>
      </p:sp>
      <p:sp>
        <p:nvSpPr>
          <p:cNvPr id="11" name="Рамка">
            <a:extLst>
              <a:ext uri="{FF2B5EF4-FFF2-40B4-BE49-F238E27FC236}">
                <a16:creationId xmlns:a16="http://schemas.microsoft.com/office/drawing/2014/main" id="{47A84A8B-DC98-71F4-78FC-11996FA5E35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 flipH="1">
            <a:off x="0" y="1"/>
            <a:ext cx="5941672" cy="625089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05194" r="-1" b="-9713"/>
            </a:stretch>
          </a:blipFill>
        </p:spPr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3C057439-7991-6C05-F4B1-D4EB1BA153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98470" y="1198564"/>
            <a:ext cx="7594734" cy="762603"/>
          </a:xfrm>
        </p:spPr>
        <p:txBody>
          <a:bodyPr anchor="ctr">
            <a:normAutofit/>
          </a:bodyPr>
          <a:lstStyle>
            <a:lvl1pPr>
              <a:defRPr sz="1800" b="1"/>
            </a:lvl1pPr>
          </a:lstStyle>
          <a:p>
            <a:pPr lvl="0"/>
            <a:r>
              <a:rPr lang="ru-RU" dirty="0"/>
              <a:t>Подзаголовок </a:t>
            </a:r>
            <a:r>
              <a:rPr lang="en-US" dirty="0"/>
              <a:t>Tahoma 18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65F8B7AE-CD38-AEA5-ADD6-C2A112FD7F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8471" y="2084610"/>
            <a:ext cx="7594734" cy="4106328"/>
          </a:xfrm>
        </p:spPr>
        <p:txBody>
          <a:bodyPr/>
          <a:lstStyle/>
          <a:p>
            <a:pPr lvl="0"/>
            <a:r>
              <a:rPr lang="ru-RU" dirty="0"/>
              <a:t>Образец текста </a:t>
            </a:r>
            <a:r>
              <a:rPr lang="en-US" dirty="0"/>
              <a:t>Tahoma 14</a:t>
            </a:r>
            <a:endParaRPr lang="ru-RU" dirty="0"/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E14C40-1383-61F6-FC2C-5AC1C22B4A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1531" y="312517"/>
            <a:ext cx="5941673" cy="762603"/>
          </a:xfrm>
        </p:spPr>
        <p:txBody>
          <a:bodyPr/>
          <a:lstStyle/>
          <a:p>
            <a:r>
              <a:rPr lang="ru-RU" dirty="0"/>
              <a:t>Заголовок </a:t>
            </a:r>
            <a:r>
              <a:rPr lang="en-US" dirty="0"/>
              <a:t>Tahoma 25</a:t>
            </a:r>
            <a:endParaRPr lang="ru-RU" dirty="0"/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A30FDC9-B8F7-7168-C265-6BFC8A8046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53165" y="6428625"/>
            <a:ext cx="1240040" cy="292851"/>
          </a:xfrm>
          <a:prstGeom prst="rect">
            <a:avLst/>
          </a:prstGeom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091BA3-1199-BC22-7BCF-8B331EA45513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79A8E9-99D9-794A-1D7D-3D9B571726A8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6CE6ACD9-D1B3-5E48-9A81-E492B14B49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8193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и лого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>
            <a:extLst>
              <a:ext uri="{FF2B5EF4-FFF2-40B4-BE49-F238E27FC236}">
                <a16:creationId xmlns:a16="http://schemas.microsoft.com/office/drawing/2014/main" id="{19536B40-29E7-866B-6836-BD6200287AC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349375"/>
            <a:ext cx="12192000" cy="4721225"/>
          </a:xfrm>
          <a:solidFill>
            <a:schemeClr val="tx1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C0083-1FF8-F9A8-7D8D-8072C88BDF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Заголовок </a:t>
            </a:r>
            <a:r>
              <a:rPr lang="en-US" dirty="0"/>
              <a:t>Tahoma 25</a:t>
            </a:r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E93665E-E7E4-D6EF-9E16-706F9F4969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B780ED8-40E5-B4B5-C128-DE27747CA2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E6ACD9-D1B3-5E48-9A81-E492B14B49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6339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Изображение и лого с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93E4BA-B205-AA2C-DB6E-39B86481FC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Заголовок </a:t>
            </a:r>
            <a:r>
              <a:rPr lang="en-US" dirty="0"/>
              <a:t>Tahoma 25</a:t>
            </a:r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8B05A3E-9C17-6832-6D98-9B3B6914BD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8682031-11D6-9D83-B3D1-BD579CD81B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E6ACD9-D1B3-5E48-9A81-E492B14B495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Рисунок 5">
            <a:extLst>
              <a:ext uri="{FF2B5EF4-FFF2-40B4-BE49-F238E27FC236}">
                <a16:creationId xmlns:a16="http://schemas.microsoft.com/office/drawing/2014/main" id="{C63FA16D-C8AC-5136-60DA-C533E81813F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349375"/>
            <a:ext cx="12192000" cy="4721225"/>
          </a:xfrm>
          <a:solidFill>
            <a:schemeClr val="tx1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F659D67-6B3E-B0FD-EE87-A52BAB5009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3165" y="6428625"/>
            <a:ext cx="1240040" cy="29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87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тбивочный №1">
  <p:cSld name="Отбивочный №1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72"/>
          <p:cNvSpPr>
            <a:spLocks noGrp="1"/>
          </p:cNvSpPr>
          <p:nvPr>
            <p:ph type="pic" idx="2"/>
          </p:nvPr>
        </p:nvSpPr>
        <p:spPr>
          <a:xfrm>
            <a:off x="7361238" y="607102"/>
            <a:ext cx="4830762" cy="5643796"/>
          </a:xfrm>
          <a:prstGeom prst="rect">
            <a:avLst/>
          </a:prstGeom>
          <a:solidFill>
            <a:schemeClr val="dk1"/>
          </a:solidFill>
          <a:ln>
            <a:noFill/>
          </a:ln>
        </p:spPr>
      </p:sp>
      <p:pic>
        <p:nvPicPr>
          <p:cNvPr id="364" name="Google Shape;364;p172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6250329" y="-1"/>
            <a:ext cx="5941672" cy="6250899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-105191" b="-9712"/>
            </a:stretch>
          </a:blipFill>
          <a:ln>
            <a:noFill/>
          </a:ln>
        </p:spPr>
      </p:pic>
      <p:sp>
        <p:nvSpPr>
          <p:cNvPr id="365" name="Google Shape;365;p172"/>
          <p:cNvSpPr txBox="1">
            <a:spLocks noGrp="1"/>
          </p:cNvSpPr>
          <p:nvPr>
            <p:ph type="title"/>
          </p:nvPr>
        </p:nvSpPr>
        <p:spPr>
          <a:xfrm>
            <a:off x="831851" y="2523281"/>
            <a:ext cx="6529386" cy="1799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Tahoma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172"/>
          <p:cNvSpPr txBox="1">
            <a:spLocks noGrp="1"/>
          </p:cNvSpPr>
          <p:nvPr>
            <p:ph type="body" idx="1"/>
          </p:nvPr>
        </p:nvSpPr>
        <p:spPr>
          <a:xfrm>
            <a:off x="831850" y="4589464"/>
            <a:ext cx="6529386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228600" lvl="0" indent="-114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0"/>
              <a:buNone/>
              <a:defRPr sz="2500" b="1">
                <a:solidFill>
                  <a:schemeClr val="dk1"/>
                </a:solidFill>
              </a:defRPr>
            </a:lvl1pPr>
            <a:lvl2pPr marL="457200" lvl="1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4000"/>
              <a:buNone/>
              <a:defRPr sz="2000">
                <a:solidFill>
                  <a:srgbClr val="888D9F"/>
                </a:solidFill>
              </a:defRPr>
            </a:lvl2pPr>
            <a:lvl3pPr marL="685800" lvl="2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600"/>
              <a:buNone/>
              <a:defRPr sz="1800">
                <a:solidFill>
                  <a:srgbClr val="888D9F"/>
                </a:solidFill>
              </a:defRPr>
            </a:lvl3pPr>
            <a:lvl4pPr marL="914400" lvl="3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4pPr>
            <a:lvl5pPr marL="1143000" lvl="4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5pPr>
            <a:lvl6pPr marL="1371600" lvl="5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6pPr>
            <a:lvl7pPr marL="1600200" lvl="6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7pPr>
            <a:lvl8pPr marL="1828800" lvl="7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8pPr>
            <a:lvl9pPr marL="2057400" lvl="8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72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5257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172"/>
          <p:cNvSpPr txBox="1">
            <a:spLocks noGrp="1"/>
          </p:cNvSpPr>
          <p:nvPr>
            <p:ph type="sldNum" idx="12"/>
          </p:nvPr>
        </p:nvSpPr>
        <p:spPr>
          <a:xfrm>
            <a:off x="173620" y="6356351"/>
            <a:ext cx="6645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69" name="Google Shape;369;p172" descr="Изображение выглядит как текст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53165" y="6428625"/>
            <a:ext cx="1240040" cy="29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181546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аблица 2">
            <a:extLst>
              <a:ext uri="{FF2B5EF4-FFF2-40B4-BE49-F238E27FC236}">
                <a16:creationId xmlns:a16="http://schemas.microsoft.com/office/drawing/2014/main" id="{07ACE389-CA41-4F39-24DB-C4B48216715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838199" y="1444626"/>
            <a:ext cx="10684631" cy="460851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Вставка таблицы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41EC6-726B-2256-BA38-D9987107DD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Заголовок </a:t>
            </a:r>
            <a:r>
              <a:rPr lang="en-US" dirty="0"/>
              <a:t>Tahoma 25</a:t>
            </a:r>
            <a:endParaRPr lang="ru-RU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7395A712-A506-D537-1C10-DE441C023F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D00D4718-7851-91F8-A861-7E32F0A996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E6ACD9-D1B3-5E48-9A81-E492B14B49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9422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иаграмма 3">
            <a:extLst>
              <a:ext uri="{FF2B5EF4-FFF2-40B4-BE49-F238E27FC236}">
                <a16:creationId xmlns:a16="http://schemas.microsoft.com/office/drawing/2014/main" id="{8EF3C091-5028-654C-2BEE-ECAEB14BCEF8}"/>
              </a:ext>
            </a:extLst>
          </p:cNvPr>
          <p:cNvSpPr>
            <a:spLocks noGrp="1"/>
          </p:cNvSpPr>
          <p:nvPr>
            <p:ph type="chart" sz="quarter" idx="28"/>
          </p:nvPr>
        </p:nvSpPr>
        <p:spPr>
          <a:xfrm>
            <a:off x="6270625" y="312739"/>
            <a:ext cx="5422900" cy="556577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3C057439-7991-6C05-F4B1-D4EB1BA153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1" y="1198564"/>
            <a:ext cx="5138057" cy="762603"/>
          </a:xfrm>
        </p:spPr>
        <p:txBody>
          <a:bodyPr anchor="ctr">
            <a:normAutofit/>
          </a:bodyPr>
          <a:lstStyle>
            <a:lvl1pPr>
              <a:defRPr sz="1800" b="1"/>
            </a:lvl1pPr>
          </a:lstStyle>
          <a:p>
            <a:pPr lvl="0"/>
            <a:r>
              <a:rPr lang="ru-RU" dirty="0"/>
              <a:t>Подзаголовок </a:t>
            </a:r>
            <a:r>
              <a:rPr lang="en-US" dirty="0"/>
              <a:t>Tahoma 18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65F8B7AE-CD38-AEA5-ADD6-C2A112FD7F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2084610"/>
            <a:ext cx="5138056" cy="3793676"/>
          </a:xfrm>
        </p:spPr>
        <p:txBody>
          <a:bodyPr/>
          <a:lstStyle/>
          <a:p>
            <a:pPr lvl="0"/>
            <a:r>
              <a:rPr lang="ru-RU" dirty="0"/>
              <a:t>Образец текста </a:t>
            </a:r>
            <a:r>
              <a:rPr lang="en-US" dirty="0"/>
              <a:t>Tahoma 14</a:t>
            </a:r>
            <a:endParaRPr lang="ru-RU" dirty="0"/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E14C40-1383-61F6-FC2C-5AC1C22B4A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12517"/>
            <a:ext cx="5138057" cy="762603"/>
          </a:xfrm>
        </p:spPr>
        <p:txBody>
          <a:bodyPr/>
          <a:lstStyle/>
          <a:p>
            <a:r>
              <a:rPr lang="ru-RU" dirty="0"/>
              <a:t>Заголовок </a:t>
            </a:r>
            <a:r>
              <a:rPr lang="en-US" dirty="0"/>
              <a:t>Tahoma 25</a:t>
            </a:r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4CA3C9-1795-903F-1AB7-9FB4384B86C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D567C3-052E-687B-152D-551725F5B916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6CE6ACD9-D1B3-5E48-9A81-E492B14B49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17274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3165BA0-D9EA-D8FC-6651-331A7F4FFD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59256" y="2333976"/>
            <a:ext cx="9273489" cy="219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5874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иний слайд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427AD0-6165-1BF1-B27E-A6C3F9680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31E989C-1314-6093-48EF-E16DB70E79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442699C-9E77-4ED3-9846-532B6615AA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CE6ACD9-D1B3-5E48-9A81-E492B14B495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5" name="Рисунок 4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0207AA2C-5CDF-4B10-E813-9E80FB0EF9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3163" y="6428625"/>
            <a:ext cx="1240042" cy="29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2979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+ л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24BDC87-5940-92A7-0BE0-C4732471EB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41519B8-8DE0-61BD-60C8-D4EB2F635F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E6ACD9-D1B3-5E48-9A81-E492B14B49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8692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+ лого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07382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6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608" lvl="0" indent="-54187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1219215" lvl="1" indent="-50800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828823" lvl="2" indent="-4741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2438431" lvl="3" indent="-45720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3048038" lvl="4" indent="-45720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3657646" lvl="5" indent="-45720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254" lvl="6" indent="-45720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861" lvl="7" indent="-45720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469" lvl="8" indent="-45720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65685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5"/>
          <p:cNvSpPr txBox="1">
            <a:spLocks noGrp="1"/>
          </p:cNvSpPr>
          <p:nvPr>
            <p:ph type="title"/>
          </p:nvPr>
        </p:nvSpPr>
        <p:spPr>
          <a:xfrm>
            <a:off x="334963" y="288000"/>
            <a:ext cx="11522000" cy="32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ftr" idx="11"/>
          </p:nvPr>
        </p:nvSpPr>
        <p:spPr>
          <a:xfrm>
            <a:off x="623851" y="6418800"/>
            <a:ext cx="9900000" cy="1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5"/>
          <p:cNvSpPr txBox="1">
            <a:spLocks noGrp="1"/>
          </p:cNvSpPr>
          <p:nvPr>
            <p:ph type="sldNum" idx="12"/>
          </p:nvPr>
        </p:nvSpPr>
        <p:spPr>
          <a:xfrm>
            <a:off x="11917363" y="6418800"/>
            <a:ext cx="288800" cy="1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67550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1"/>
          <p:cNvSpPr txBox="1">
            <a:spLocks noGrp="1"/>
          </p:cNvSpPr>
          <p:nvPr>
            <p:ph type="title"/>
          </p:nvPr>
        </p:nvSpPr>
        <p:spPr>
          <a:xfrm>
            <a:off x="644775" y="188641"/>
            <a:ext cx="10902460" cy="549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91350" rIns="91350" bIns="91350" anchor="t" anchorCtr="0">
            <a:sp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1"/>
          <p:cNvSpPr txBox="1">
            <a:spLocks noGrp="1"/>
          </p:cNvSpPr>
          <p:nvPr>
            <p:ph type="subTitle" idx="1"/>
          </p:nvPr>
        </p:nvSpPr>
        <p:spPr>
          <a:xfrm>
            <a:off x="627630" y="1374076"/>
            <a:ext cx="10919631" cy="516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91350" rIns="91350" bIns="91350" anchor="ctr" anchorCtr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00" b="1">
                <a:solidFill>
                  <a:srgbClr val="AA1E2D"/>
                </a:solidFill>
              </a:defRPr>
            </a:lvl1pPr>
            <a:lvl2pPr lvl="1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1"/>
          <p:cNvSpPr txBox="1">
            <a:spLocks noGrp="1"/>
          </p:cNvSpPr>
          <p:nvPr>
            <p:ph type="body" idx="2"/>
          </p:nvPr>
        </p:nvSpPr>
        <p:spPr>
          <a:xfrm>
            <a:off x="644745" y="1890376"/>
            <a:ext cx="10902276" cy="44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91350" rIns="91350" bIns="91350" anchor="t" anchorCtr="0">
            <a:noAutofit/>
          </a:bodyPr>
          <a:lstStyle>
            <a:lvl1pPr marL="609608" lvl="0" indent="-431806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AA1E2D"/>
              </a:buClr>
              <a:buSzPts val="1500"/>
              <a:buChar char="●"/>
              <a:defRPr sz="2000">
                <a:solidFill>
                  <a:schemeClr val="dk1"/>
                </a:solidFill>
              </a:defRPr>
            </a:lvl1pPr>
            <a:lvl2pPr marL="1219215" lvl="1" indent="-41910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AA1E2D"/>
              </a:buClr>
              <a:buSzPts val="1350"/>
              <a:buChar char="○"/>
              <a:defRPr sz="1800">
                <a:solidFill>
                  <a:schemeClr val="dk1"/>
                </a:solidFill>
              </a:defRPr>
            </a:lvl2pPr>
            <a:lvl3pPr marL="1828823" lvl="2" indent="-40640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AA1E2D"/>
              </a:buClr>
              <a:buSzPts val="1200"/>
              <a:buChar char="■"/>
              <a:defRPr sz="1600">
                <a:solidFill>
                  <a:schemeClr val="dk1"/>
                </a:solidFill>
              </a:defRPr>
            </a:lvl3pPr>
            <a:lvl4pPr marL="2438431" lvl="3" indent="-431806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AA1E2D"/>
              </a:buClr>
              <a:buSzPts val="1500"/>
              <a:buChar char="●"/>
              <a:defRPr>
                <a:solidFill>
                  <a:schemeClr val="dk1"/>
                </a:solidFill>
              </a:defRPr>
            </a:lvl4pPr>
            <a:lvl5pPr marL="3048038" lvl="4" indent="-38100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AA1E2D"/>
              </a:buClr>
              <a:buSzPts val="900"/>
              <a:buChar char="○"/>
              <a:defRPr sz="1200">
                <a:solidFill>
                  <a:schemeClr val="dk1"/>
                </a:solidFill>
              </a:defRPr>
            </a:lvl5pPr>
            <a:lvl6pPr marL="3657646" lvl="5" indent="-431806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■"/>
              <a:defRPr sz="2000">
                <a:solidFill>
                  <a:schemeClr val="dk1"/>
                </a:solidFill>
              </a:defRPr>
            </a:lvl6pPr>
            <a:lvl7pPr marL="4267254" lvl="6" indent="-431806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  <a:defRPr sz="2000">
                <a:solidFill>
                  <a:schemeClr val="dk1"/>
                </a:solidFill>
              </a:defRPr>
            </a:lvl7pPr>
            <a:lvl8pPr marL="4876861" lvl="7" indent="-431806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  <a:defRPr sz="2000">
                <a:solidFill>
                  <a:schemeClr val="dk1"/>
                </a:solidFill>
              </a:defRPr>
            </a:lvl8pPr>
            <a:lvl9pPr marL="5486469" lvl="8" indent="-431806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■"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51"/>
          <p:cNvSpPr txBox="1">
            <a:spLocks noGrp="1"/>
          </p:cNvSpPr>
          <p:nvPr>
            <p:ph type="sldNum" idx="12"/>
          </p:nvPr>
        </p:nvSpPr>
        <p:spPr>
          <a:xfrm>
            <a:off x="334963" y="6418800"/>
            <a:ext cx="288800" cy="1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"/>
              <a:buFont typeface="Arial"/>
              <a:buNone/>
              <a:defRPr sz="800" b="0" i="0" u="none" strike="noStrike" cap="none">
                <a:solidFill>
                  <a:srgbClr val="5F504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"/>
              <a:buFont typeface="Arial"/>
              <a:buNone/>
              <a:defRPr sz="800" b="0" i="0" u="none" strike="noStrike" cap="none">
                <a:solidFill>
                  <a:srgbClr val="5F504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"/>
              <a:buFont typeface="Arial"/>
              <a:buNone/>
              <a:defRPr sz="800" b="0" i="0" u="none" strike="noStrike" cap="none">
                <a:solidFill>
                  <a:srgbClr val="5F504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"/>
              <a:buFont typeface="Arial"/>
              <a:buNone/>
              <a:defRPr sz="800" b="0" i="0" u="none" strike="noStrike" cap="none">
                <a:solidFill>
                  <a:srgbClr val="5F504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"/>
              <a:buFont typeface="Arial"/>
              <a:buNone/>
              <a:defRPr sz="800" b="0" i="0" u="none" strike="noStrike" cap="none">
                <a:solidFill>
                  <a:srgbClr val="5F504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"/>
              <a:buFont typeface="Arial"/>
              <a:buNone/>
              <a:defRPr sz="800" b="0" i="0" u="none" strike="noStrike" cap="none">
                <a:solidFill>
                  <a:srgbClr val="5F504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"/>
              <a:buFont typeface="Arial"/>
              <a:buNone/>
              <a:defRPr sz="800" b="0" i="0" u="none" strike="noStrike" cap="none">
                <a:solidFill>
                  <a:srgbClr val="5F504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"/>
              <a:buFont typeface="Arial"/>
              <a:buNone/>
              <a:defRPr sz="800" b="0" i="0" u="none" strike="noStrike" cap="none">
                <a:solidFill>
                  <a:srgbClr val="5F504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"/>
              <a:buFont typeface="Arial"/>
              <a:buNone/>
              <a:defRPr sz="800" b="0" i="0" u="none" strike="noStrike" cap="none">
                <a:solidFill>
                  <a:srgbClr val="5F504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8196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Титульный слайд с имиджем" type="title">
  <p:cSld name="Титульный слайд с имиджем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4"/>
          <p:cNvSpPr>
            <a:spLocks noGrp="1"/>
          </p:cNvSpPr>
          <p:nvPr>
            <p:ph type="pic" idx="2"/>
          </p:nvPr>
        </p:nvSpPr>
        <p:spPr>
          <a:xfrm>
            <a:off x="2513941" y="-11704"/>
            <a:ext cx="9708126" cy="6472084"/>
          </a:xfrm>
          <a:prstGeom prst="rect">
            <a:avLst/>
          </a:prstGeom>
          <a:noFill/>
          <a:ln>
            <a:noFill/>
          </a:ln>
        </p:spPr>
      </p:sp>
      <p:pic>
        <p:nvPicPr>
          <p:cNvPr id="13" name="Google Shape;13;p24" descr="face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4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2298" y="624909"/>
            <a:ext cx="3556001" cy="84123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4"/>
          <p:cNvSpPr txBox="1">
            <a:spLocks noGrp="1"/>
          </p:cNvSpPr>
          <p:nvPr>
            <p:ph type="body" idx="1"/>
          </p:nvPr>
        </p:nvSpPr>
        <p:spPr>
          <a:xfrm>
            <a:off x="600670" y="5929931"/>
            <a:ext cx="3556001" cy="318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228600" lvl="0" indent="-1143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5ABE6D"/>
              </a:buClr>
              <a:buSzPts val="3600"/>
              <a:buFont typeface="Arial"/>
              <a:buNone/>
              <a:defRPr>
                <a:solidFill>
                  <a:srgbClr val="5ABE6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lvl="1" indent="-1143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None/>
              <a:defRPr/>
            </a:lvl2pPr>
            <a:lvl3pPr marL="685800" lvl="2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3pPr>
            <a:lvl4pPr marL="914400" lvl="3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4pPr>
            <a:lvl5pPr marL="1143000" lvl="4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5pPr>
            <a:lvl6pPr marL="1371600" lvl="5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6pPr>
            <a:lvl7pPr marL="1600200" lvl="6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7pPr>
            <a:lvl8pPr marL="1828800" lvl="7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8pPr>
            <a:lvl9pPr marL="2057400" lvl="8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" name="Google Shape;16;p24"/>
          <p:cNvSpPr txBox="1">
            <a:spLocks noGrp="1"/>
          </p:cNvSpPr>
          <p:nvPr>
            <p:ph type="body" idx="3"/>
          </p:nvPr>
        </p:nvSpPr>
        <p:spPr>
          <a:xfrm>
            <a:off x="603248" y="2047011"/>
            <a:ext cx="5758539" cy="2133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marL="228600" lvl="0" indent="-11430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0000"/>
              <a:buFont typeface="Tahoma"/>
              <a:buNone/>
              <a:defRPr sz="5000">
                <a:latin typeface="Tahoma"/>
                <a:ea typeface="Tahoma"/>
                <a:cs typeface="Tahoma"/>
                <a:sym typeface="Tahoma"/>
              </a:defRPr>
            </a:lvl1pPr>
            <a:lvl2pPr marL="457200" lvl="1" indent="-1143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None/>
              <a:defRPr/>
            </a:lvl2pPr>
            <a:lvl3pPr marL="685800" lvl="2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3pPr>
            <a:lvl4pPr marL="914400" lvl="3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4pPr>
            <a:lvl5pPr marL="1143000" lvl="4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5pPr>
            <a:lvl6pPr marL="1371600" lvl="5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6pPr>
            <a:lvl7pPr marL="1600200" lvl="6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7pPr>
            <a:lvl8pPr marL="1828800" lvl="7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8pPr>
            <a:lvl9pPr marL="2057400" lvl="8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24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26619" cy="65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579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тбивочный №2">
  <p:cSld name="Отбивочный №2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173" descr="Рисунок 1"/>
          <p:cNvPicPr preferRelativeResize="0"/>
          <p:nvPr/>
        </p:nvPicPr>
        <p:blipFill rotWithShape="1">
          <a:blip r:embed="rId2">
            <a:alphaModFix/>
          </a:blip>
          <a:srcRect t="27119" r="12753" b="8741"/>
          <a:stretch/>
        </p:blipFill>
        <p:spPr>
          <a:xfrm>
            <a:off x="6870418" y="-14897"/>
            <a:ext cx="5334337" cy="6887794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173"/>
          <p:cNvSpPr txBox="1">
            <a:spLocks noGrp="1"/>
          </p:cNvSpPr>
          <p:nvPr>
            <p:ph type="title"/>
          </p:nvPr>
        </p:nvSpPr>
        <p:spPr>
          <a:xfrm>
            <a:off x="831851" y="2523281"/>
            <a:ext cx="6529386" cy="1799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Tahoma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73"/>
          <p:cNvSpPr txBox="1">
            <a:spLocks noGrp="1"/>
          </p:cNvSpPr>
          <p:nvPr>
            <p:ph type="body" idx="1"/>
          </p:nvPr>
        </p:nvSpPr>
        <p:spPr>
          <a:xfrm>
            <a:off x="831850" y="4589464"/>
            <a:ext cx="6529386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228600" lvl="0" indent="-114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0"/>
              <a:buNone/>
              <a:defRPr sz="2500" b="1">
                <a:solidFill>
                  <a:schemeClr val="dk1"/>
                </a:solidFill>
              </a:defRPr>
            </a:lvl1pPr>
            <a:lvl2pPr marL="457200" lvl="1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4000"/>
              <a:buNone/>
              <a:defRPr sz="2000">
                <a:solidFill>
                  <a:srgbClr val="888D9F"/>
                </a:solidFill>
              </a:defRPr>
            </a:lvl2pPr>
            <a:lvl3pPr marL="685800" lvl="2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600"/>
              <a:buNone/>
              <a:defRPr sz="1800">
                <a:solidFill>
                  <a:srgbClr val="888D9F"/>
                </a:solidFill>
              </a:defRPr>
            </a:lvl3pPr>
            <a:lvl4pPr marL="914400" lvl="3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4pPr>
            <a:lvl5pPr marL="1143000" lvl="4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5pPr>
            <a:lvl6pPr marL="1371600" lvl="5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6pPr>
            <a:lvl7pPr marL="1600200" lvl="6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7pPr>
            <a:lvl8pPr marL="1828800" lvl="7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8pPr>
            <a:lvl9pPr marL="2057400" lvl="8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9pPr>
          </a:lstStyle>
          <a:p>
            <a:endParaRPr/>
          </a:p>
        </p:txBody>
      </p:sp>
      <p:sp>
        <p:nvSpPr>
          <p:cNvPr id="374" name="Google Shape;374;p173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5257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173"/>
          <p:cNvSpPr txBox="1">
            <a:spLocks noGrp="1"/>
          </p:cNvSpPr>
          <p:nvPr>
            <p:ph type="sldNum" idx="12"/>
          </p:nvPr>
        </p:nvSpPr>
        <p:spPr>
          <a:xfrm>
            <a:off x="173620" y="6356351"/>
            <a:ext cx="6645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76" name="Google Shape;376;p173" descr="Изображение выглядит как текст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53165" y="191110"/>
            <a:ext cx="1240040" cy="29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358302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Титульный слайд с имиджем" type="title">
  <p:cSld name="Титульный слайд с имиджем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4"/>
          <p:cNvSpPr>
            <a:spLocks noGrp="1"/>
          </p:cNvSpPr>
          <p:nvPr>
            <p:ph type="pic" idx="2"/>
          </p:nvPr>
        </p:nvSpPr>
        <p:spPr>
          <a:xfrm>
            <a:off x="2513941" y="-11704"/>
            <a:ext cx="9708126" cy="6472084"/>
          </a:xfrm>
          <a:prstGeom prst="rect">
            <a:avLst/>
          </a:prstGeom>
          <a:noFill/>
          <a:ln>
            <a:noFill/>
          </a:ln>
        </p:spPr>
      </p:sp>
      <p:pic>
        <p:nvPicPr>
          <p:cNvPr id="13" name="Google Shape;13;p24" descr="face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4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2298" y="624909"/>
            <a:ext cx="3556001" cy="84123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4"/>
          <p:cNvSpPr txBox="1">
            <a:spLocks noGrp="1"/>
          </p:cNvSpPr>
          <p:nvPr>
            <p:ph type="body" idx="1"/>
          </p:nvPr>
        </p:nvSpPr>
        <p:spPr>
          <a:xfrm>
            <a:off x="600670" y="5929931"/>
            <a:ext cx="3556001" cy="318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228600" lvl="0" indent="-1143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5ABE6D"/>
              </a:buClr>
              <a:buSzPts val="3600"/>
              <a:buFont typeface="Arial"/>
              <a:buNone/>
              <a:defRPr>
                <a:solidFill>
                  <a:srgbClr val="5ABE6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lvl="1" indent="-1143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None/>
              <a:defRPr/>
            </a:lvl2pPr>
            <a:lvl3pPr marL="685800" lvl="2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3pPr>
            <a:lvl4pPr marL="914400" lvl="3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4pPr>
            <a:lvl5pPr marL="1143000" lvl="4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5pPr>
            <a:lvl6pPr marL="1371600" lvl="5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6pPr>
            <a:lvl7pPr marL="1600200" lvl="6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7pPr>
            <a:lvl8pPr marL="1828800" lvl="7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8pPr>
            <a:lvl9pPr marL="2057400" lvl="8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" name="Google Shape;16;p24"/>
          <p:cNvSpPr txBox="1">
            <a:spLocks noGrp="1"/>
          </p:cNvSpPr>
          <p:nvPr>
            <p:ph type="body" idx="3"/>
          </p:nvPr>
        </p:nvSpPr>
        <p:spPr>
          <a:xfrm>
            <a:off x="603248" y="2047011"/>
            <a:ext cx="5758539" cy="2133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marL="228600" lvl="0" indent="-11430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0000"/>
              <a:buFont typeface="Tahoma"/>
              <a:buNone/>
              <a:defRPr sz="5000">
                <a:latin typeface="Tahoma"/>
                <a:ea typeface="Tahoma"/>
                <a:cs typeface="Tahoma"/>
                <a:sym typeface="Tahoma"/>
              </a:defRPr>
            </a:lvl1pPr>
            <a:lvl2pPr marL="457200" lvl="1" indent="-1143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None/>
              <a:defRPr/>
            </a:lvl2pPr>
            <a:lvl3pPr marL="685800" lvl="2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3pPr>
            <a:lvl4pPr marL="914400" lvl="3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4pPr>
            <a:lvl5pPr marL="1143000" lvl="4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5pPr>
            <a:lvl6pPr marL="1371600" lvl="5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6pPr>
            <a:lvl7pPr marL="1600200" lvl="6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7pPr>
            <a:lvl8pPr marL="1828800" lvl="7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8pPr>
            <a:lvl9pPr marL="2057400" lvl="8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24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26619" cy="65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61633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главление" type="tx">
  <p:cSld name="Оглавление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5"/>
          <p:cNvSpPr txBox="1">
            <a:spLocks noGrp="1"/>
          </p:cNvSpPr>
          <p:nvPr>
            <p:ph type="title"/>
          </p:nvPr>
        </p:nvSpPr>
        <p:spPr>
          <a:xfrm>
            <a:off x="612506" y="499757"/>
            <a:ext cx="6403254" cy="540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5000"/>
              <a:buFont typeface="Tahoma"/>
              <a:buNone/>
              <a:defRPr sz="2500" cap="none">
                <a:solidFill>
                  <a:srgbClr val="003264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rgbClr val="1D4370"/>
              </a:buClr>
              <a:buSzPts val="1800"/>
              <a:buNone/>
              <a:defRPr/>
            </a:lvl2pPr>
            <a:lvl3pPr lvl="2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rgbClr val="1D4370"/>
              </a:buClr>
              <a:buSzPts val="1800"/>
              <a:buNone/>
              <a:defRPr/>
            </a:lvl3pPr>
            <a:lvl4pPr lvl="3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rgbClr val="1D4370"/>
              </a:buClr>
              <a:buSzPts val="1800"/>
              <a:buNone/>
              <a:defRPr/>
            </a:lvl4pPr>
            <a:lvl5pPr lvl="4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rgbClr val="1D4370"/>
              </a:buClr>
              <a:buSzPts val="1800"/>
              <a:buNone/>
              <a:defRPr/>
            </a:lvl5pPr>
            <a:lvl6pPr lvl="5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rgbClr val="1D4370"/>
              </a:buClr>
              <a:buSzPts val="1800"/>
              <a:buNone/>
              <a:defRPr/>
            </a:lvl6pPr>
            <a:lvl7pPr lvl="6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rgbClr val="1D4370"/>
              </a:buClr>
              <a:buSzPts val="1800"/>
              <a:buNone/>
              <a:defRPr/>
            </a:lvl7pPr>
            <a:lvl8pPr lvl="7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rgbClr val="1D4370"/>
              </a:buClr>
              <a:buSzPts val="1800"/>
              <a:buNone/>
              <a:defRPr/>
            </a:lvl8pPr>
            <a:lvl9pPr lvl="8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rgbClr val="1D437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5"/>
          <p:cNvSpPr txBox="1">
            <a:spLocks noGrp="1"/>
          </p:cNvSpPr>
          <p:nvPr>
            <p:ph type="sldNum" idx="12"/>
          </p:nvPr>
        </p:nvSpPr>
        <p:spPr>
          <a:xfrm>
            <a:off x="609600" y="6536432"/>
            <a:ext cx="1066800" cy="175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lvl="0" indent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3264"/>
              </a:buClr>
              <a:buSzPts val="2000"/>
              <a:buFont typeface="Arial"/>
              <a:buNone/>
              <a:defRPr b="1">
                <a:solidFill>
                  <a:srgbClr val="00326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3264"/>
              </a:buClr>
              <a:buSzPts val="2000"/>
              <a:buFont typeface="Arial"/>
              <a:buNone/>
              <a:defRPr b="1">
                <a:solidFill>
                  <a:srgbClr val="00326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3264"/>
              </a:buClr>
              <a:buSzPts val="2000"/>
              <a:buFont typeface="Arial"/>
              <a:buNone/>
              <a:defRPr b="1">
                <a:solidFill>
                  <a:srgbClr val="00326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3264"/>
              </a:buClr>
              <a:buSzPts val="2000"/>
              <a:buFont typeface="Arial"/>
              <a:buNone/>
              <a:defRPr b="1">
                <a:solidFill>
                  <a:srgbClr val="00326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3264"/>
              </a:buClr>
              <a:buSzPts val="2000"/>
              <a:buFont typeface="Arial"/>
              <a:buNone/>
              <a:defRPr b="1">
                <a:solidFill>
                  <a:srgbClr val="00326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3264"/>
              </a:buClr>
              <a:buSzPts val="2000"/>
              <a:buFont typeface="Arial"/>
              <a:buNone/>
              <a:defRPr b="1">
                <a:solidFill>
                  <a:srgbClr val="00326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3264"/>
              </a:buClr>
              <a:buSzPts val="2000"/>
              <a:buFont typeface="Arial"/>
              <a:buNone/>
              <a:defRPr b="1">
                <a:solidFill>
                  <a:srgbClr val="00326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3264"/>
              </a:buClr>
              <a:buSzPts val="2000"/>
              <a:buFont typeface="Arial"/>
              <a:buNone/>
              <a:defRPr b="1">
                <a:solidFill>
                  <a:srgbClr val="00326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3264"/>
              </a:buClr>
              <a:buSzPts val="2000"/>
              <a:buFont typeface="Arial"/>
              <a:buNone/>
              <a:defRPr b="1">
                <a:solidFill>
                  <a:srgbClr val="00326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1" name="Google Shape;21;p25" descr="Изображение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54058" y="172289"/>
            <a:ext cx="1068772" cy="252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5" descr="Рисунок 3"/>
          <p:cNvPicPr preferRelativeResize="0"/>
          <p:nvPr/>
        </p:nvPicPr>
        <p:blipFill rotWithShape="1">
          <a:blip r:embed="rId3">
            <a:alphaModFix/>
          </a:blip>
          <a:srcRect l="51221" t="26023" r="11435" b="62693"/>
          <a:stretch/>
        </p:blipFill>
        <p:spPr>
          <a:xfrm>
            <a:off x="10010271" y="-131727"/>
            <a:ext cx="2274212" cy="12068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855084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Заголовок + колонки">
  <p:cSld name="Заголовок + колонки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0"/>
          <p:cNvSpPr txBox="1">
            <a:spLocks noGrp="1"/>
          </p:cNvSpPr>
          <p:nvPr>
            <p:ph type="title"/>
          </p:nvPr>
        </p:nvSpPr>
        <p:spPr>
          <a:xfrm>
            <a:off x="612506" y="499757"/>
            <a:ext cx="6403254" cy="540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5000"/>
              <a:buFont typeface="Tahoma"/>
              <a:buNone/>
              <a:defRPr sz="2500" cap="none">
                <a:solidFill>
                  <a:srgbClr val="003264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rgbClr val="1D4370"/>
              </a:buClr>
              <a:buSzPts val="1800"/>
              <a:buNone/>
              <a:defRPr/>
            </a:lvl2pPr>
            <a:lvl3pPr lvl="2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rgbClr val="1D4370"/>
              </a:buClr>
              <a:buSzPts val="1800"/>
              <a:buNone/>
              <a:defRPr/>
            </a:lvl3pPr>
            <a:lvl4pPr lvl="3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rgbClr val="1D4370"/>
              </a:buClr>
              <a:buSzPts val="1800"/>
              <a:buNone/>
              <a:defRPr/>
            </a:lvl4pPr>
            <a:lvl5pPr lvl="4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rgbClr val="1D4370"/>
              </a:buClr>
              <a:buSzPts val="1800"/>
              <a:buNone/>
              <a:defRPr/>
            </a:lvl5pPr>
            <a:lvl6pPr lvl="5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rgbClr val="1D4370"/>
              </a:buClr>
              <a:buSzPts val="1800"/>
              <a:buNone/>
              <a:defRPr/>
            </a:lvl6pPr>
            <a:lvl7pPr lvl="6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rgbClr val="1D4370"/>
              </a:buClr>
              <a:buSzPts val="1800"/>
              <a:buNone/>
              <a:defRPr/>
            </a:lvl7pPr>
            <a:lvl8pPr lvl="7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rgbClr val="1D4370"/>
              </a:buClr>
              <a:buSzPts val="1800"/>
              <a:buNone/>
              <a:defRPr/>
            </a:lvl8pPr>
            <a:lvl9pPr lvl="8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rgbClr val="1D437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40"/>
          <p:cNvSpPr txBox="1">
            <a:spLocks noGrp="1"/>
          </p:cNvSpPr>
          <p:nvPr>
            <p:ph type="sldNum" idx="12"/>
          </p:nvPr>
        </p:nvSpPr>
        <p:spPr>
          <a:xfrm>
            <a:off x="609600" y="6536432"/>
            <a:ext cx="1066800" cy="175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lvl="0" indent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3264"/>
              </a:buClr>
              <a:buSzPts val="2000"/>
              <a:buFont typeface="Arial"/>
              <a:buNone/>
              <a:defRPr b="1">
                <a:solidFill>
                  <a:srgbClr val="00326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3264"/>
              </a:buClr>
              <a:buSzPts val="2000"/>
              <a:buFont typeface="Arial"/>
              <a:buNone/>
              <a:defRPr b="1">
                <a:solidFill>
                  <a:srgbClr val="00326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3264"/>
              </a:buClr>
              <a:buSzPts val="2000"/>
              <a:buFont typeface="Arial"/>
              <a:buNone/>
              <a:defRPr b="1">
                <a:solidFill>
                  <a:srgbClr val="00326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3264"/>
              </a:buClr>
              <a:buSzPts val="2000"/>
              <a:buFont typeface="Arial"/>
              <a:buNone/>
              <a:defRPr b="1">
                <a:solidFill>
                  <a:srgbClr val="00326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3264"/>
              </a:buClr>
              <a:buSzPts val="2000"/>
              <a:buFont typeface="Arial"/>
              <a:buNone/>
              <a:defRPr b="1">
                <a:solidFill>
                  <a:srgbClr val="00326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3264"/>
              </a:buClr>
              <a:buSzPts val="2000"/>
              <a:buFont typeface="Arial"/>
              <a:buNone/>
              <a:defRPr b="1">
                <a:solidFill>
                  <a:srgbClr val="00326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3264"/>
              </a:buClr>
              <a:buSzPts val="2000"/>
              <a:buFont typeface="Arial"/>
              <a:buNone/>
              <a:defRPr b="1">
                <a:solidFill>
                  <a:srgbClr val="00326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3264"/>
              </a:buClr>
              <a:buSzPts val="2000"/>
              <a:buFont typeface="Arial"/>
              <a:buNone/>
              <a:defRPr b="1">
                <a:solidFill>
                  <a:srgbClr val="00326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3264"/>
              </a:buClr>
              <a:buSzPts val="2000"/>
              <a:buFont typeface="Arial"/>
              <a:buNone/>
              <a:defRPr b="1">
                <a:solidFill>
                  <a:srgbClr val="00326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2" name="Google Shape;122;p40" descr="Изображение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54058" y="172289"/>
            <a:ext cx="1068772" cy="252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40" descr="Рисунок 3"/>
          <p:cNvPicPr preferRelativeResize="0"/>
          <p:nvPr/>
        </p:nvPicPr>
        <p:blipFill rotWithShape="1">
          <a:blip r:embed="rId3">
            <a:alphaModFix/>
          </a:blip>
          <a:srcRect l="51221" t="26023" r="11435" b="62693"/>
          <a:stretch/>
        </p:blipFill>
        <p:spPr>
          <a:xfrm>
            <a:off x="10010271" y="-131727"/>
            <a:ext cx="2274212" cy="1206846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40"/>
          <p:cNvSpPr txBox="1">
            <a:spLocks noGrp="1"/>
          </p:cNvSpPr>
          <p:nvPr>
            <p:ph type="body" idx="1"/>
          </p:nvPr>
        </p:nvSpPr>
        <p:spPr>
          <a:xfrm>
            <a:off x="615133" y="1154528"/>
            <a:ext cx="5078787" cy="651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228600" lvl="0" indent="-1143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3264"/>
              </a:buClr>
              <a:buSzPts val="3600"/>
              <a:buFont typeface="Tahoma"/>
              <a:buNone/>
              <a:defRPr>
                <a:latin typeface="Tahoma"/>
                <a:ea typeface="Tahoma"/>
                <a:cs typeface="Tahoma"/>
                <a:sym typeface="Tahoma"/>
              </a:defRPr>
            </a:lvl1pPr>
            <a:lvl2pPr marL="457200" lvl="1" indent="-1143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None/>
              <a:defRPr/>
            </a:lvl2pPr>
            <a:lvl3pPr marL="685800" lvl="2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3pPr>
            <a:lvl4pPr marL="914400" lvl="3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4pPr>
            <a:lvl5pPr marL="1143000" lvl="4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5pPr>
            <a:lvl6pPr marL="1371600" lvl="5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6pPr>
            <a:lvl7pPr marL="1600200" lvl="6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7pPr>
            <a:lvl8pPr marL="1828800" lvl="7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8pPr>
            <a:lvl9pPr marL="2057400" lvl="8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40"/>
          <p:cNvSpPr txBox="1">
            <a:spLocks noGrp="1"/>
          </p:cNvSpPr>
          <p:nvPr>
            <p:ph type="body" idx="2"/>
          </p:nvPr>
        </p:nvSpPr>
        <p:spPr>
          <a:xfrm>
            <a:off x="615133" y="2057616"/>
            <a:ext cx="5078787" cy="4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228600" lvl="0" indent="-1143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None/>
              <a:defRPr/>
            </a:lvl1pPr>
            <a:lvl2pPr marL="457200" lvl="1" indent="-1143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None/>
              <a:defRPr/>
            </a:lvl2pPr>
            <a:lvl3pPr marL="685800" lvl="2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3pPr>
            <a:lvl4pPr marL="914400" lvl="3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4pPr>
            <a:lvl5pPr marL="1143000" lvl="4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5pPr>
            <a:lvl6pPr marL="1371600" lvl="5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6pPr>
            <a:lvl7pPr marL="1600200" lvl="6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7pPr>
            <a:lvl8pPr marL="1828800" lvl="7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8pPr>
            <a:lvl9pPr marL="2057400" lvl="8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40"/>
          <p:cNvSpPr txBox="1">
            <a:spLocks noGrp="1"/>
          </p:cNvSpPr>
          <p:nvPr>
            <p:ph type="body" idx="3"/>
          </p:nvPr>
        </p:nvSpPr>
        <p:spPr>
          <a:xfrm>
            <a:off x="6446760" y="1154528"/>
            <a:ext cx="5078787" cy="651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228600" lvl="0" indent="-1143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3264"/>
              </a:buClr>
              <a:buSzPts val="3600"/>
              <a:buFont typeface="Tahoma"/>
              <a:buNone/>
              <a:defRPr>
                <a:latin typeface="Tahoma"/>
                <a:ea typeface="Tahoma"/>
                <a:cs typeface="Tahoma"/>
                <a:sym typeface="Tahoma"/>
              </a:defRPr>
            </a:lvl1pPr>
            <a:lvl2pPr marL="457200" lvl="1" indent="-1143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None/>
              <a:defRPr/>
            </a:lvl2pPr>
            <a:lvl3pPr marL="685800" lvl="2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3pPr>
            <a:lvl4pPr marL="914400" lvl="3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4pPr>
            <a:lvl5pPr marL="1143000" lvl="4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5pPr>
            <a:lvl6pPr marL="1371600" lvl="5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6pPr>
            <a:lvl7pPr marL="1600200" lvl="6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7pPr>
            <a:lvl8pPr marL="1828800" lvl="7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8pPr>
            <a:lvl9pPr marL="2057400" lvl="8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40"/>
          <p:cNvSpPr txBox="1">
            <a:spLocks noGrp="1"/>
          </p:cNvSpPr>
          <p:nvPr>
            <p:ph type="body" idx="4"/>
          </p:nvPr>
        </p:nvSpPr>
        <p:spPr>
          <a:xfrm>
            <a:off x="6446760" y="2057616"/>
            <a:ext cx="5078787" cy="4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228600" lvl="0" indent="-1143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None/>
              <a:defRPr/>
            </a:lvl1pPr>
            <a:lvl2pPr marL="457200" lvl="1" indent="-1143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None/>
              <a:defRPr/>
            </a:lvl2pPr>
            <a:lvl3pPr marL="685800" lvl="2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3pPr>
            <a:lvl4pPr marL="914400" lvl="3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4pPr>
            <a:lvl5pPr marL="1143000" lvl="4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5pPr>
            <a:lvl6pPr marL="1371600" lvl="5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6pPr>
            <a:lvl7pPr marL="1600200" lvl="6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7pPr>
            <a:lvl8pPr marL="1828800" lvl="7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8pPr>
            <a:lvl9pPr marL="2057400" lvl="8" indent="-171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3264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235501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Логотип">
  <p:cSld name="Логотип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45" descr="Изображение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37722" y="2279692"/>
            <a:ext cx="9716557" cy="2298617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45"/>
          <p:cNvSpPr txBox="1">
            <a:spLocks noGrp="1"/>
          </p:cNvSpPr>
          <p:nvPr>
            <p:ph type="sldNum" idx="12"/>
          </p:nvPr>
        </p:nvSpPr>
        <p:spPr>
          <a:xfrm>
            <a:off x="8737600" y="6268634"/>
            <a:ext cx="2844800" cy="175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lvl="0" indent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3264"/>
              </a:buClr>
              <a:buSzPts val="2000"/>
              <a:buFont typeface="Arial"/>
              <a:buNone/>
              <a:defRPr b="1">
                <a:solidFill>
                  <a:srgbClr val="00326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3264"/>
              </a:buClr>
              <a:buSzPts val="2000"/>
              <a:buFont typeface="Arial"/>
              <a:buNone/>
              <a:defRPr b="1">
                <a:solidFill>
                  <a:srgbClr val="00326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3264"/>
              </a:buClr>
              <a:buSzPts val="2000"/>
              <a:buFont typeface="Arial"/>
              <a:buNone/>
              <a:defRPr b="1">
                <a:solidFill>
                  <a:srgbClr val="00326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3264"/>
              </a:buClr>
              <a:buSzPts val="2000"/>
              <a:buFont typeface="Arial"/>
              <a:buNone/>
              <a:defRPr b="1">
                <a:solidFill>
                  <a:srgbClr val="00326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3264"/>
              </a:buClr>
              <a:buSzPts val="2000"/>
              <a:buFont typeface="Arial"/>
              <a:buNone/>
              <a:defRPr b="1">
                <a:solidFill>
                  <a:srgbClr val="00326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3264"/>
              </a:buClr>
              <a:buSzPts val="2000"/>
              <a:buFont typeface="Arial"/>
              <a:buNone/>
              <a:defRPr b="1">
                <a:solidFill>
                  <a:srgbClr val="00326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3264"/>
              </a:buClr>
              <a:buSzPts val="2000"/>
              <a:buFont typeface="Arial"/>
              <a:buNone/>
              <a:defRPr b="1">
                <a:solidFill>
                  <a:srgbClr val="00326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3264"/>
              </a:buClr>
              <a:buSzPts val="2000"/>
              <a:buFont typeface="Arial"/>
              <a:buNone/>
              <a:defRPr b="1">
                <a:solidFill>
                  <a:srgbClr val="00326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3264"/>
              </a:buClr>
              <a:buSzPts val="2000"/>
              <a:buFont typeface="Arial"/>
              <a:buNone/>
              <a:defRPr b="1">
                <a:solidFill>
                  <a:srgbClr val="00326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44337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AE59DFBF-1D25-9DDA-771D-5123D09DE9C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1" y="0"/>
            <a:ext cx="6096000" cy="6858000"/>
          </a:xfrm>
          <a:solidFill>
            <a:schemeClr val="tx1"/>
          </a:solidFill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22" name="Рамка">
            <a:extLst>
              <a:ext uri="{FF2B5EF4-FFF2-40B4-BE49-F238E27FC236}">
                <a16:creationId xmlns:a16="http://schemas.microsoft.com/office/drawing/2014/main" id="{615E4398-7426-29CA-1E2E-39633C3F5D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826644" y="1"/>
            <a:ext cx="7365357" cy="686990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63331" r="-2199"/>
            </a:stretch>
          </a:blipFill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F1589840-1A18-40D6-F9B5-5BC1645F5B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2" y="2338086"/>
            <a:ext cx="5257799" cy="1990846"/>
          </a:xfrm>
        </p:spPr>
        <p:txBody>
          <a:bodyPr anchor="b">
            <a:normAutofit/>
          </a:bodyPr>
          <a:lstStyle>
            <a:lvl1pPr>
              <a:defRPr sz="5000"/>
            </a:lvl1pPr>
          </a:lstStyle>
          <a:p>
            <a:r>
              <a:rPr lang="ru-RU" dirty="0"/>
              <a:t>Заголовок </a:t>
            </a:r>
            <a:r>
              <a:rPr lang="en-US" dirty="0"/>
              <a:t>Tahoma 50</a:t>
            </a:r>
            <a:endParaRPr lang="ru-RU" dirty="0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82A2FA1B-A380-8C31-8DE2-588A23C25A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5694364"/>
            <a:ext cx="5257800" cy="625475"/>
          </a:xfrm>
        </p:spPr>
        <p:txBody>
          <a:bodyPr anchor="t">
            <a:noAutofit/>
          </a:bodyPr>
          <a:lstStyle>
            <a:lvl1pPr>
              <a:defRPr sz="1400">
                <a:solidFill>
                  <a:schemeClr val="accent6"/>
                </a:solidFill>
              </a:defRPr>
            </a:lvl1pPr>
            <a:lvl2pPr>
              <a:defRPr sz="1800">
                <a:solidFill>
                  <a:schemeClr val="accent6"/>
                </a:solidFill>
              </a:defRPr>
            </a:lvl2pPr>
            <a:lvl3pPr>
              <a:defRPr sz="1800">
                <a:solidFill>
                  <a:schemeClr val="accent6"/>
                </a:solidFill>
              </a:defRPr>
            </a:lvl3pPr>
            <a:lvl4pPr>
              <a:defRPr sz="1800">
                <a:solidFill>
                  <a:schemeClr val="accent6"/>
                </a:solidFill>
              </a:defRPr>
            </a:lvl4pPr>
            <a:lvl5pPr>
              <a:defRPr sz="1800"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Автор и дата </a:t>
            </a:r>
            <a:r>
              <a:rPr lang="en-US" dirty="0"/>
              <a:t>Tahoma 14</a:t>
            </a:r>
          </a:p>
        </p:txBody>
      </p:sp>
      <p:pic>
        <p:nvPicPr>
          <p:cNvPr id="8" name="Рисунок 7" descr="Изображение выглядит как текст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15F5F8E1-3C85-7DD6-E92E-616EBBAAD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1" y="916009"/>
            <a:ext cx="3416297" cy="81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650105"/>
      </p:ext>
    </p:extLst>
  </p:cSld>
  <p:clrMapOvr>
    <a:masterClrMapping/>
  </p:clrMapOvr>
  <p:hf sldNum="0"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тбивочный №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>
            <a:extLst>
              <a:ext uri="{FF2B5EF4-FFF2-40B4-BE49-F238E27FC236}">
                <a16:creationId xmlns:a16="http://schemas.microsoft.com/office/drawing/2014/main" id="{00F11428-8A9F-201F-9D1B-C739C089834D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61238" y="607102"/>
            <a:ext cx="4830762" cy="5643796"/>
          </a:xfrm>
          <a:solidFill>
            <a:schemeClr val="tx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1" name="Рамка">
            <a:extLst>
              <a:ext uri="{FF2B5EF4-FFF2-40B4-BE49-F238E27FC236}">
                <a16:creationId xmlns:a16="http://schemas.microsoft.com/office/drawing/2014/main" id="{31D42AD5-D7D9-3749-9965-D007C381E831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250329" y="-1"/>
            <a:ext cx="5941672" cy="625089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05194" r="-1" b="-9713"/>
            </a:stretch>
          </a:blipFill>
          <a:ln>
            <a:solidFill>
              <a:schemeClr val="bg1"/>
            </a:solidFill>
          </a:ln>
        </p:spPr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C95D3A-23DB-410A-64EF-93700DB929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1" y="2523281"/>
            <a:ext cx="6529386" cy="1799482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ru-RU" dirty="0"/>
              <a:t>Заголовок </a:t>
            </a:r>
            <a:r>
              <a:rPr lang="en-US" dirty="0"/>
              <a:t>Tahoma 50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8E98E5-76A1-2BD0-1532-1C355D7D503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4"/>
            <a:ext cx="6529386" cy="1500187"/>
          </a:xfrm>
        </p:spPr>
        <p:txBody>
          <a:bodyPr anchor="ctr">
            <a:normAutofit/>
          </a:bodyPr>
          <a:lstStyle>
            <a:lvl1pPr marL="0" indent="0">
              <a:buNone/>
              <a:defRPr sz="25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</a:t>
            </a:r>
            <a:r>
              <a:rPr lang="en-US" dirty="0"/>
              <a:t>Tahoma 25</a:t>
            </a:r>
            <a:endParaRPr lang="ru-RU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733092BA-5E63-6DB5-E8DB-9F592470AA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ECCE123C-E091-A9BA-14DD-EB31D7C4E1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E6ACD9-D1B3-5E48-9A81-E492B14B495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 descr="Изображение выглядит как текст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73347CD7-1AC9-ACDB-40E5-2927228C1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3165" y="6428624"/>
            <a:ext cx="1240040" cy="295028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CBD5498-4F60-90B0-3353-0F3F0CD1856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53165" y="6428625"/>
            <a:ext cx="1240040" cy="29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11873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тбивочный №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Рисунок 1">
            <a:extLst>
              <a:ext uri="{FF2B5EF4-FFF2-40B4-BE49-F238E27FC236}">
                <a16:creationId xmlns:a16="http://schemas.microsoft.com/office/drawing/2014/main" id="{BE20CDEE-02E0-1500-DB18-812F13F9BC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119" r="12754" b="8741"/>
          <a:stretch>
            <a:fillRect/>
          </a:stretch>
        </p:blipFill>
        <p:spPr>
          <a:xfrm>
            <a:off x="6870418" y="-14897"/>
            <a:ext cx="5334337" cy="688779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C95D3A-23DB-410A-64EF-93700DB929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1" y="2523281"/>
            <a:ext cx="6529386" cy="1799482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ru-RU" dirty="0"/>
              <a:t>Заголовок </a:t>
            </a:r>
            <a:r>
              <a:rPr lang="en-US" dirty="0"/>
              <a:t>Tahoma 50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8E98E5-76A1-2BD0-1532-1C355D7D503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4"/>
            <a:ext cx="6529386" cy="1500187"/>
          </a:xfrm>
        </p:spPr>
        <p:txBody>
          <a:bodyPr anchor="ctr">
            <a:normAutofit/>
          </a:bodyPr>
          <a:lstStyle>
            <a:lvl1pPr marL="0" indent="0">
              <a:buNone/>
              <a:defRPr sz="25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</a:t>
            </a:r>
            <a:r>
              <a:rPr lang="en-US" dirty="0"/>
              <a:t>Tahoma 25</a:t>
            </a:r>
            <a:endParaRPr lang="ru-RU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733092BA-5E63-6DB5-E8DB-9F592470AA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ECCE123C-E091-A9BA-14DD-EB31D7C4E1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Рисунок 10" descr="Изображение выглядит как текст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B3020A30-56B1-BD15-2ACD-C22DA276F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3165" y="191109"/>
            <a:ext cx="1240040" cy="29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133871"/>
      </p:ext>
    </p:extLst>
  </p:cSld>
  <p:clrMapOvr>
    <a:masterClrMapping/>
  </p:clrMapOvr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тбивочный №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3" descr="Рисунок 3">
            <a:extLst>
              <a:ext uri="{FF2B5EF4-FFF2-40B4-BE49-F238E27FC236}">
                <a16:creationId xmlns:a16="http://schemas.microsoft.com/office/drawing/2014/main" id="{AE245EAB-94A5-69AC-8DA9-2F0C33D82F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268" r="12612" b="8647"/>
          <a:stretch>
            <a:fillRect/>
          </a:stretch>
        </p:blipFill>
        <p:spPr>
          <a:xfrm>
            <a:off x="6890658" y="1365"/>
            <a:ext cx="5322225" cy="685527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C95D3A-23DB-410A-64EF-93700DB929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1" y="2523281"/>
            <a:ext cx="6529386" cy="1799482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ru-RU" dirty="0"/>
              <a:t>Заголовок </a:t>
            </a:r>
            <a:r>
              <a:rPr lang="en-US" dirty="0"/>
              <a:t>Tahoma 50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8E98E5-76A1-2BD0-1532-1C355D7D503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4"/>
            <a:ext cx="6529386" cy="1500187"/>
          </a:xfrm>
        </p:spPr>
        <p:txBody>
          <a:bodyPr anchor="ctr">
            <a:normAutofit/>
          </a:bodyPr>
          <a:lstStyle>
            <a:lvl1pPr marL="0" indent="0">
              <a:buNone/>
              <a:defRPr sz="25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</a:t>
            </a:r>
            <a:r>
              <a:rPr lang="en-US" dirty="0"/>
              <a:t>Tahoma 25</a:t>
            </a:r>
            <a:endParaRPr lang="ru-RU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733092BA-5E63-6DB5-E8DB-9F592470AA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ECCE123C-E091-A9BA-14DD-EB31D7C4E1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Рисунок 8" descr="Изображение выглядит как текст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74362F5F-BBE5-0FF8-3046-688902FC9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3165" y="191109"/>
            <a:ext cx="1240040" cy="29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659325"/>
      </p:ext>
    </p:extLst>
  </p:cSld>
  <p:clrMapOvr>
    <a:masterClrMapping/>
  </p:clrMapOvr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тбивочный №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1">
            <a:extLst>
              <a:ext uri="{FF2B5EF4-FFF2-40B4-BE49-F238E27FC236}">
                <a16:creationId xmlns:a16="http://schemas.microsoft.com/office/drawing/2014/main" id="{2AC955C5-9705-FD6F-F2BD-6A4A5A62DC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050" r="12433" b="8274"/>
          <a:stretch>
            <a:fillRect/>
          </a:stretch>
        </p:blipFill>
        <p:spPr>
          <a:xfrm>
            <a:off x="6893761" y="-18057"/>
            <a:ext cx="5314371" cy="689411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C95D3A-23DB-410A-64EF-93700DB929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1" y="2523281"/>
            <a:ext cx="6529386" cy="1799482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ru-RU" dirty="0"/>
              <a:t>Заголовок </a:t>
            </a:r>
            <a:r>
              <a:rPr lang="en-US" dirty="0"/>
              <a:t>Tahoma 50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8E98E5-76A1-2BD0-1532-1C355D7D503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4"/>
            <a:ext cx="6529386" cy="1500187"/>
          </a:xfrm>
        </p:spPr>
        <p:txBody>
          <a:bodyPr anchor="ctr">
            <a:normAutofit/>
          </a:bodyPr>
          <a:lstStyle>
            <a:lvl1pPr marL="0" indent="0">
              <a:buNone/>
              <a:defRPr sz="25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</a:t>
            </a:r>
            <a:r>
              <a:rPr lang="en-US" dirty="0"/>
              <a:t>Tahoma 25</a:t>
            </a:r>
            <a:endParaRPr lang="ru-RU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733092BA-5E63-6DB5-E8DB-9F592470AA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ECCE123C-E091-A9BA-14DD-EB31D7C4E1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Рисунок 9" descr="Изображение выглядит как текст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47B01EBF-2658-011B-49B6-1A6726BD3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3165" y="191109"/>
            <a:ext cx="1240040" cy="29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99952"/>
      </p:ext>
    </p:extLst>
  </p:cSld>
  <p:clrMapOvr>
    <a:masterClrMapping/>
  </p:clrMapOvr>
  <p:hf sldNum="0"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тбивочный №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3" descr="Рисунок 3">
            <a:extLst>
              <a:ext uri="{FF2B5EF4-FFF2-40B4-BE49-F238E27FC236}">
                <a16:creationId xmlns:a16="http://schemas.microsoft.com/office/drawing/2014/main" id="{892D6A9C-BE24-30A5-FBB0-6E769441A5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35" t="36159" r="52082" b="24548"/>
          <a:stretch>
            <a:fillRect/>
          </a:stretch>
        </p:blipFill>
        <p:spPr>
          <a:xfrm>
            <a:off x="8009246" y="-5962"/>
            <a:ext cx="4208947" cy="68699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Рисунок 1" descr="Рисунок 1">
            <a:extLst>
              <a:ext uri="{FF2B5EF4-FFF2-40B4-BE49-F238E27FC236}">
                <a16:creationId xmlns:a16="http://schemas.microsoft.com/office/drawing/2014/main" id="{6F9C6C90-D01C-36FC-5979-DAD160B945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7050" r="12433" b="8274"/>
          <a:stretch>
            <a:fillRect/>
          </a:stretch>
        </p:blipFill>
        <p:spPr>
          <a:xfrm>
            <a:off x="6893761" y="-18057"/>
            <a:ext cx="5314371" cy="689411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C95D3A-23DB-410A-64EF-93700DB929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1" y="2523281"/>
            <a:ext cx="6529386" cy="1799482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ru-RU" dirty="0"/>
              <a:t>Заголовок </a:t>
            </a:r>
            <a:r>
              <a:rPr lang="en-US" dirty="0"/>
              <a:t>Tahoma 50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8E98E5-76A1-2BD0-1532-1C355D7D503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4"/>
            <a:ext cx="6529386" cy="1500187"/>
          </a:xfrm>
        </p:spPr>
        <p:txBody>
          <a:bodyPr anchor="ctr">
            <a:normAutofit/>
          </a:bodyPr>
          <a:lstStyle>
            <a:lvl1pPr marL="0" indent="0">
              <a:buNone/>
              <a:defRPr sz="25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</a:t>
            </a:r>
            <a:r>
              <a:rPr lang="en-US" dirty="0"/>
              <a:t>Tahoma 25</a:t>
            </a:r>
            <a:endParaRPr lang="ru-RU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733092BA-5E63-6DB5-E8DB-9F592470AA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ECCE123C-E091-A9BA-14DD-EB31D7C4E1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Рисунок 8" descr="Изображение выглядит как текст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482570F4-3289-513D-06FE-307C6757C1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3165" y="191109"/>
            <a:ext cx="1240040" cy="29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44004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тбивочный №3">
  <p:cSld name="Отбивочный №3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174" descr="Рисунок 3"/>
          <p:cNvPicPr preferRelativeResize="0"/>
          <p:nvPr/>
        </p:nvPicPr>
        <p:blipFill rotWithShape="1">
          <a:blip r:embed="rId2">
            <a:alphaModFix/>
          </a:blip>
          <a:srcRect t="27267" r="12611" b="8646"/>
          <a:stretch/>
        </p:blipFill>
        <p:spPr>
          <a:xfrm>
            <a:off x="6890658" y="1365"/>
            <a:ext cx="5322225" cy="6855273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174"/>
          <p:cNvSpPr txBox="1">
            <a:spLocks noGrp="1"/>
          </p:cNvSpPr>
          <p:nvPr>
            <p:ph type="title"/>
          </p:nvPr>
        </p:nvSpPr>
        <p:spPr>
          <a:xfrm>
            <a:off x="831851" y="2523281"/>
            <a:ext cx="6529386" cy="1799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Tahoma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174"/>
          <p:cNvSpPr txBox="1">
            <a:spLocks noGrp="1"/>
          </p:cNvSpPr>
          <p:nvPr>
            <p:ph type="body" idx="1"/>
          </p:nvPr>
        </p:nvSpPr>
        <p:spPr>
          <a:xfrm>
            <a:off x="831850" y="4589464"/>
            <a:ext cx="6529386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228600" lvl="0" indent="-114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0"/>
              <a:buNone/>
              <a:defRPr sz="2500" b="1">
                <a:solidFill>
                  <a:schemeClr val="dk1"/>
                </a:solidFill>
              </a:defRPr>
            </a:lvl1pPr>
            <a:lvl2pPr marL="457200" lvl="1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4000"/>
              <a:buNone/>
              <a:defRPr sz="2000">
                <a:solidFill>
                  <a:srgbClr val="888D9F"/>
                </a:solidFill>
              </a:defRPr>
            </a:lvl2pPr>
            <a:lvl3pPr marL="685800" lvl="2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600"/>
              <a:buNone/>
              <a:defRPr sz="1800">
                <a:solidFill>
                  <a:srgbClr val="888D9F"/>
                </a:solidFill>
              </a:defRPr>
            </a:lvl3pPr>
            <a:lvl4pPr marL="914400" lvl="3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4pPr>
            <a:lvl5pPr marL="1143000" lvl="4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5pPr>
            <a:lvl6pPr marL="1371600" lvl="5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6pPr>
            <a:lvl7pPr marL="1600200" lvl="6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7pPr>
            <a:lvl8pPr marL="1828800" lvl="7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8pPr>
            <a:lvl9pPr marL="2057400" lvl="8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D9F"/>
              </a:buClr>
              <a:buSzPts val="3200"/>
              <a:buNone/>
              <a:defRPr sz="1600">
                <a:solidFill>
                  <a:srgbClr val="888D9F"/>
                </a:solidFill>
              </a:defRPr>
            </a:lvl9pPr>
          </a:lstStyle>
          <a:p>
            <a:endParaRPr/>
          </a:p>
        </p:txBody>
      </p:sp>
      <p:sp>
        <p:nvSpPr>
          <p:cNvPr id="381" name="Google Shape;381;p174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5257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74"/>
          <p:cNvSpPr txBox="1">
            <a:spLocks noGrp="1"/>
          </p:cNvSpPr>
          <p:nvPr>
            <p:ph type="sldNum" idx="12"/>
          </p:nvPr>
        </p:nvSpPr>
        <p:spPr>
          <a:xfrm>
            <a:off x="173620" y="6356351"/>
            <a:ext cx="6645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83" name="Google Shape;383;p174" descr="Изображение выглядит как текст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53165" y="191110"/>
            <a:ext cx="1240040" cy="29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520151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тбивочный №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C95D3A-23DB-410A-64EF-93700DB929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1" y="2523281"/>
            <a:ext cx="6529386" cy="1799482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ru-RU" dirty="0"/>
              <a:t>Заголовок </a:t>
            </a:r>
            <a:r>
              <a:rPr lang="en-US" dirty="0"/>
              <a:t>Tahoma 50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8E98E5-76A1-2BD0-1532-1C355D7D503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4"/>
            <a:ext cx="6529386" cy="1500187"/>
          </a:xfrm>
        </p:spPr>
        <p:txBody>
          <a:bodyPr anchor="ctr">
            <a:normAutofit/>
          </a:bodyPr>
          <a:lstStyle>
            <a:lvl1pPr marL="0" indent="0">
              <a:buNone/>
              <a:defRPr sz="25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</a:t>
            </a:r>
            <a:r>
              <a:rPr lang="en-US" dirty="0"/>
              <a:t>Tahoma 25</a:t>
            </a:r>
            <a:endParaRPr lang="ru-RU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733092BA-5E63-6DB5-E8DB-9F592470AA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ECCE123C-E091-A9BA-14DD-EB31D7C4E1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Рисунок 1" descr="Рисунок 1">
            <a:extLst>
              <a:ext uri="{FF2B5EF4-FFF2-40B4-BE49-F238E27FC236}">
                <a16:creationId xmlns:a16="http://schemas.microsoft.com/office/drawing/2014/main" id="{B8183770-A94C-07DC-1FA0-442E2E43F7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080" r="51133" b="19301"/>
          <a:stretch>
            <a:fillRect/>
          </a:stretch>
        </p:blipFill>
        <p:spPr>
          <a:xfrm>
            <a:off x="8082663" y="-29194"/>
            <a:ext cx="4127685" cy="69163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Рисунок 3" descr="Рисунок 3">
            <a:extLst>
              <a:ext uri="{FF2B5EF4-FFF2-40B4-BE49-F238E27FC236}">
                <a16:creationId xmlns:a16="http://schemas.microsoft.com/office/drawing/2014/main" id="{96082E79-0E89-7CE3-0833-93AC0C475A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7268" r="12612" b="8647"/>
          <a:stretch>
            <a:fillRect/>
          </a:stretch>
        </p:blipFill>
        <p:spPr>
          <a:xfrm>
            <a:off x="6890658" y="1365"/>
            <a:ext cx="5322225" cy="68552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Рисунок 9" descr="Изображение выглядит как текст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38C4998B-C980-8BCC-D3AE-113D2B0C3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3165" y="191109"/>
            <a:ext cx="1240040" cy="29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98293"/>
      </p:ext>
    </p:extLst>
  </p:cSld>
  <p:clrMapOvr>
    <a:masterClrMapping/>
  </p:clrMapOvr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8F493-F027-9872-189F-9ED260ECE2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12517"/>
            <a:ext cx="10539414" cy="762603"/>
          </a:xfrm>
        </p:spPr>
        <p:txBody>
          <a:bodyPr/>
          <a:lstStyle/>
          <a:p>
            <a:r>
              <a:rPr lang="ru-RU" dirty="0"/>
              <a:t>Заголовок </a:t>
            </a:r>
            <a:r>
              <a:rPr lang="en-US" dirty="0"/>
              <a:t>Tahoma 25</a:t>
            </a:r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24F58BF-342A-4295-6F6A-B86EC8BB96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A5223C-0F67-D9EA-D1AC-64D0D49916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0CB2A432-2011-3D4E-C3D4-BEFF84E2EF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1364106"/>
            <a:ext cx="10539414" cy="470649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  <a:r>
              <a:rPr lang="en-US" dirty="0"/>
              <a:t> Tahoma 14</a:t>
            </a:r>
            <a:endParaRPr lang="ru-RU" dirty="0"/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87020592"/>
      </p:ext>
    </p:extLst>
  </p:cSld>
  <p:clrMapOvr>
    <a:masterClrMapping/>
  </p:clrMapOvr>
  <p:hf sldNum="0"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34FC03-6A9C-FCF8-55A5-F34349CC18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Заголовок </a:t>
            </a:r>
            <a:r>
              <a:rPr lang="en-US" dirty="0"/>
              <a:t>Tahoma 25</a:t>
            </a:r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10930DA-8DC1-E8AE-9FCB-E3C392BEC7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3FB54D6-E124-F56A-3292-0375AB4C17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185433"/>
      </p:ext>
    </p:extLst>
  </p:cSld>
  <p:clrMapOvr>
    <a:masterClrMapping/>
  </p:clrMapOvr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2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9ECFDF-0AC2-7A3B-1CE0-0D57A06124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Заголовок </a:t>
            </a:r>
            <a:r>
              <a:rPr lang="en-US" dirty="0"/>
              <a:t>Tahoma 25</a:t>
            </a:r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EDC983D-A9D5-0232-9DC0-D67E498055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B16E350-98F6-F12C-0F77-C3AB9C2385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F583693-51DA-6A54-6FA1-DD998D72BCF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1379538"/>
            <a:ext cx="5257801" cy="473710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  <a:r>
              <a:rPr lang="en-US" dirty="0"/>
              <a:t> Tahoma 14</a:t>
            </a:r>
            <a:endParaRPr lang="ru-RU" dirty="0"/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DC03E705-E9C8-86C4-07A5-359EE30671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60762" y="1379538"/>
            <a:ext cx="5257801" cy="473710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  <a:r>
              <a:rPr lang="en-US" dirty="0"/>
              <a:t> Tahoma 14</a:t>
            </a:r>
            <a:endParaRPr lang="ru-RU" dirty="0"/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01235270"/>
      </p:ext>
    </p:extLst>
  </p:cSld>
  <p:clrMapOvr>
    <a:masterClrMapping/>
  </p:clrMapOvr>
  <p:hf sldNum="0"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Большая рам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>
            <a:extLst>
              <a:ext uri="{FF2B5EF4-FFF2-40B4-BE49-F238E27FC236}">
                <a16:creationId xmlns:a16="http://schemas.microsoft.com/office/drawing/2014/main" id="{2EC8D5C9-A305-BDB1-19E2-797ED7E3391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80315" y="-11907"/>
            <a:ext cx="6411686" cy="6202845"/>
          </a:xfrm>
          <a:solidFill>
            <a:schemeClr val="tx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3" name="Рамка">
            <a:extLst>
              <a:ext uri="{FF2B5EF4-FFF2-40B4-BE49-F238E27FC236}">
                <a16:creationId xmlns:a16="http://schemas.microsoft.com/office/drawing/2014/main" id="{8EB181D9-2679-B024-D9D8-7EFC2DDED28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-11907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3C057439-7991-6C05-F4B1-D4EB1BA153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1" y="1198564"/>
            <a:ext cx="5461001" cy="762603"/>
          </a:xfrm>
        </p:spPr>
        <p:txBody>
          <a:bodyPr anchor="ctr">
            <a:normAutofit/>
          </a:bodyPr>
          <a:lstStyle>
            <a:lvl1pPr>
              <a:defRPr sz="1800" b="1"/>
            </a:lvl1pPr>
          </a:lstStyle>
          <a:p>
            <a:pPr lvl="0"/>
            <a:r>
              <a:rPr lang="ru-RU" dirty="0"/>
              <a:t>Подзаголовок </a:t>
            </a:r>
            <a:r>
              <a:rPr lang="en-US" dirty="0"/>
              <a:t>Tahoma 18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65F8B7AE-CD38-AEA5-ADD6-C2A112FD7F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2084610"/>
            <a:ext cx="5138056" cy="3793676"/>
          </a:xfrm>
        </p:spPr>
        <p:txBody>
          <a:bodyPr/>
          <a:lstStyle/>
          <a:p>
            <a:pPr lvl="0"/>
            <a:r>
              <a:rPr lang="ru-RU" dirty="0"/>
              <a:t>Образец текста </a:t>
            </a:r>
            <a:r>
              <a:rPr lang="en-US" dirty="0"/>
              <a:t>Tahoma 14</a:t>
            </a:r>
            <a:endParaRPr lang="ru-RU" dirty="0"/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E14C40-1383-61F6-FC2C-5AC1C22B4A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12517"/>
            <a:ext cx="5461001" cy="762603"/>
          </a:xfrm>
        </p:spPr>
        <p:txBody>
          <a:bodyPr/>
          <a:lstStyle/>
          <a:p>
            <a:r>
              <a:rPr lang="ru-RU" dirty="0"/>
              <a:t>Заголовок </a:t>
            </a:r>
            <a:r>
              <a:rPr lang="en-US" dirty="0"/>
              <a:t>Tahoma 25</a:t>
            </a:r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4CA3C9-1795-903F-1AB7-9FB4384B86C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D567C3-052E-687B-152D-551725F5B916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Рисунок 10" descr="Изображение выглядит как текст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8DAD8255-762D-0A8E-92A4-B7FDD1E74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3165" y="6428624"/>
            <a:ext cx="1240040" cy="29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88448"/>
      </p:ext>
    </p:extLst>
  </p:cSld>
  <p:clrMapOvr>
    <a:masterClrMapping/>
  </p:clrMapOvr>
  <p:hf sldNum="0"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Большая рам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>
            <a:extLst>
              <a:ext uri="{FF2B5EF4-FFF2-40B4-BE49-F238E27FC236}">
                <a16:creationId xmlns:a16="http://schemas.microsoft.com/office/drawing/2014/main" id="{2EC8D5C9-A305-BDB1-19E2-797ED7E3391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11907"/>
            <a:ext cx="6411686" cy="6202845"/>
          </a:xfrm>
          <a:solidFill>
            <a:schemeClr val="tx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3" name="Рамка">
            <a:extLst>
              <a:ext uri="{FF2B5EF4-FFF2-40B4-BE49-F238E27FC236}">
                <a16:creationId xmlns:a16="http://schemas.microsoft.com/office/drawing/2014/main" id="{8EB181D9-2679-B024-D9D8-7EFC2DDED28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 flipH="1">
            <a:off x="0" y="-11907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3C057439-7991-6C05-F4B1-D4EB1BA153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687" y="1204466"/>
            <a:ext cx="5461001" cy="762603"/>
          </a:xfrm>
        </p:spPr>
        <p:txBody>
          <a:bodyPr anchor="ctr">
            <a:normAutofit/>
          </a:bodyPr>
          <a:lstStyle>
            <a:lvl1pPr>
              <a:defRPr sz="1800" b="1"/>
            </a:lvl1pPr>
          </a:lstStyle>
          <a:p>
            <a:pPr lvl="0"/>
            <a:r>
              <a:rPr lang="ru-RU" dirty="0"/>
              <a:t>Подзаголовок </a:t>
            </a:r>
            <a:r>
              <a:rPr lang="en-US" dirty="0"/>
              <a:t>Tahoma 18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65F8B7AE-CD38-AEA5-ADD6-C2A112FD7F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687" y="2090512"/>
            <a:ext cx="5461000" cy="3793676"/>
          </a:xfrm>
        </p:spPr>
        <p:txBody>
          <a:bodyPr/>
          <a:lstStyle/>
          <a:p>
            <a:pPr lvl="0"/>
            <a:r>
              <a:rPr lang="ru-RU" dirty="0"/>
              <a:t>Образец текста </a:t>
            </a:r>
            <a:r>
              <a:rPr lang="en-US" dirty="0"/>
              <a:t>Tahoma 14</a:t>
            </a:r>
            <a:endParaRPr lang="ru-RU" dirty="0"/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E14C40-1383-61F6-FC2C-5AC1C22B4A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1687" y="318419"/>
            <a:ext cx="5461001" cy="762603"/>
          </a:xfrm>
        </p:spPr>
        <p:txBody>
          <a:bodyPr/>
          <a:lstStyle/>
          <a:p>
            <a:r>
              <a:rPr lang="ru-RU" dirty="0"/>
              <a:t>Заголовок </a:t>
            </a:r>
            <a:r>
              <a:rPr lang="en-US" dirty="0"/>
              <a:t>Tahoma 25</a:t>
            </a:r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BC9AC8-2A3D-CA16-3185-003AAC405A35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4FD19F-7740-C4CC-84CF-2EC77B723314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6CE6ACD9-D1B3-5E48-9A81-E492B14B495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 descr="Изображение выглядит как текст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9426BA1E-C297-465A-DC1A-D762A41F1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3165" y="6428624"/>
            <a:ext cx="1240040" cy="295028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A30FDC9-B8F7-7168-C265-6BFC8A8046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53165" y="6428625"/>
            <a:ext cx="1240040" cy="29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68808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Рам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>
            <a:extLst>
              <a:ext uri="{FF2B5EF4-FFF2-40B4-BE49-F238E27FC236}">
                <a16:creationId xmlns:a16="http://schemas.microsoft.com/office/drawing/2014/main" id="{2EC8D5C9-A305-BDB1-19E2-797ED7E3391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31000" y="419100"/>
            <a:ext cx="5461000" cy="5771838"/>
          </a:xfrm>
          <a:solidFill>
            <a:schemeClr val="tx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1" name="Рамка">
            <a:extLst>
              <a:ext uri="{FF2B5EF4-FFF2-40B4-BE49-F238E27FC236}">
                <a16:creationId xmlns:a16="http://schemas.microsoft.com/office/drawing/2014/main" id="{47A84A8B-DC98-71F4-78FC-11996FA5E35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250329" y="-1"/>
            <a:ext cx="5941672" cy="625089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05194" r="-1" b="-9713"/>
            </a:stretch>
          </a:blipFill>
          <a:ln>
            <a:solidFill>
              <a:schemeClr val="bg1"/>
            </a:solidFill>
          </a:ln>
        </p:spPr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E14C40-1383-61F6-FC2C-5AC1C22B4A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12517"/>
            <a:ext cx="5461001" cy="762603"/>
          </a:xfrm>
        </p:spPr>
        <p:txBody>
          <a:bodyPr/>
          <a:lstStyle/>
          <a:p>
            <a:r>
              <a:rPr lang="ru-RU" dirty="0"/>
              <a:t>Заголовок </a:t>
            </a:r>
            <a:r>
              <a:rPr lang="en-US" dirty="0"/>
              <a:t>Tahoma 25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3C057439-7991-6C05-F4B1-D4EB1BA153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1198564"/>
            <a:ext cx="8095938" cy="762603"/>
          </a:xfrm>
        </p:spPr>
        <p:txBody>
          <a:bodyPr anchor="ctr">
            <a:normAutofit/>
          </a:bodyPr>
          <a:lstStyle>
            <a:lvl1pPr>
              <a:defRPr sz="1800" b="1"/>
            </a:lvl1pPr>
          </a:lstStyle>
          <a:p>
            <a:pPr lvl="0"/>
            <a:r>
              <a:rPr lang="ru-RU" dirty="0"/>
              <a:t>Подзаголовок </a:t>
            </a:r>
            <a:r>
              <a:rPr lang="en-US" dirty="0"/>
              <a:t>Tahoma 18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65F8B7AE-CD38-AEA5-ADD6-C2A112FD7F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2084610"/>
            <a:ext cx="7421380" cy="4106328"/>
          </a:xfrm>
        </p:spPr>
        <p:txBody>
          <a:bodyPr/>
          <a:lstStyle/>
          <a:p>
            <a:pPr lvl="0"/>
            <a:r>
              <a:rPr lang="ru-RU" dirty="0"/>
              <a:t>Образец текста </a:t>
            </a:r>
            <a:r>
              <a:rPr lang="en-US" dirty="0"/>
              <a:t>Tahoma 14</a:t>
            </a:r>
            <a:endParaRPr lang="ru-RU" dirty="0"/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4C3C76-3F42-6AF4-0AB0-56915C0D9C2F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B9EEE29-5B35-02E4-E6FA-D82EA851488F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Рисунок 12" descr="Изображение выглядит как текст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6EA165E6-3781-3205-49DB-6990A72E5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3165" y="6428624"/>
            <a:ext cx="1240040" cy="29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72295"/>
      </p:ext>
    </p:extLst>
  </p:cSld>
  <p:clrMapOvr>
    <a:masterClrMapping/>
  </p:clrMapOvr>
  <p:hf sldNum="0"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Рам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>
            <a:extLst>
              <a:ext uri="{FF2B5EF4-FFF2-40B4-BE49-F238E27FC236}">
                <a16:creationId xmlns:a16="http://schemas.microsoft.com/office/drawing/2014/main" id="{2EC8D5C9-A305-BDB1-19E2-797ED7E3391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419100"/>
            <a:ext cx="5461000" cy="5771838"/>
          </a:xfrm>
          <a:solidFill>
            <a:schemeClr val="tx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1" name="Рамка">
            <a:extLst>
              <a:ext uri="{FF2B5EF4-FFF2-40B4-BE49-F238E27FC236}">
                <a16:creationId xmlns:a16="http://schemas.microsoft.com/office/drawing/2014/main" id="{47A84A8B-DC98-71F4-78FC-11996FA5E35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 flipH="1">
            <a:off x="0" y="1"/>
            <a:ext cx="5941672" cy="625089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05194" r="-1" b="-9713"/>
            </a:stretch>
          </a:blipFill>
          <a:ln>
            <a:solidFill>
              <a:schemeClr val="bg1"/>
            </a:solidFill>
          </a:ln>
        </p:spPr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3C057439-7991-6C05-F4B1-D4EB1BA153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98470" y="1198564"/>
            <a:ext cx="7594734" cy="762603"/>
          </a:xfrm>
        </p:spPr>
        <p:txBody>
          <a:bodyPr anchor="ctr">
            <a:normAutofit/>
          </a:bodyPr>
          <a:lstStyle>
            <a:lvl1pPr>
              <a:defRPr sz="1800" b="1"/>
            </a:lvl1pPr>
          </a:lstStyle>
          <a:p>
            <a:pPr lvl="0"/>
            <a:r>
              <a:rPr lang="ru-RU" dirty="0"/>
              <a:t>Подзаголовок </a:t>
            </a:r>
            <a:r>
              <a:rPr lang="en-US" dirty="0"/>
              <a:t>Tahoma 18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65F8B7AE-CD38-AEA5-ADD6-C2A112FD7F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8471" y="2084610"/>
            <a:ext cx="7594734" cy="4106328"/>
          </a:xfrm>
        </p:spPr>
        <p:txBody>
          <a:bodyPr/>
          <a:lstStyle/>
          <a:p>
            <a:pPr lvl="0"/>
            <a:r>
              <a:rPr lang="ru-RU" dirty="0"/>
              <a:t>Образец текста </a:t>
            </a:r>
            <a:r>
              <a:rPr lang="en-US" dirty="0"/>
              <a:t>Tahoma 14</a:t>
            </a:r>
            <a:endParaRPr lang="ru-RU" dirty="0"/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E14C40-1383-61F6-FC2C-5AC1C22B4A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1531" y="312517"/>
            <a:ext cx="5941673" cy="762603"/>
          </a:xfrm>
        </p:spPr>
        <p:txBody>
          <a:bodyPr/>
          <a:lstStyle/>
          <a:p>
            <a:r>
              <a:rPr lang="ru-RU" dirty="0"/>
              <a:t>Заголовок </a:t>
            </a:r>
            <a:r>
              <a:rPr lang="en-US" dirty="0"/>
              <a:t>Tahoma 25</a:t>
            </a:r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091BA3-1199-BC22-7BCF-8B331EA45513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79A8E9-99D9-794A-1D7D-3D9B571726A8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Рисунок 12" descr="Изображение выглядит как текст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E593FC68-B6F6-E5E3-82FB-9A1B28516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3165" y="6428624"/>
            <a:ext cx="1240040" cy="29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634462"/>
      </p:ext>
    </p:extLst>
  </p:cSld>
  <p:clrMapOvr>
    <a:masterClrMapping/>
  </p:clrMapOvr>
  <p:hf sldNum="0"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зображение и лого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>
            <a:extLst>
              <a:ext uri="{FF2B5EF4-FFF2-40B4-BE49-F238E27FC236}">
                <a16:creationId xmlns:a16="http://schemas.microsoft.com/office/drawing/2014/main" id="{19536B40-29E7-866B-6836-BD6200287AC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349375"/>
            <a:ext cx="12192000" cy="4721225"/>
          </a:xfrm>
          <a:solidFill>
            <a:schemeClr val="tx1"/>
          </a:solidFill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C0083-1FF8-F9A8-7D8D-8072C88BDF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Заголовок </a:t>
            </a:r>
            <a:r>
              <a:rPr lang="en-US" dirty="0"/>
              <a:t>Tahoma 25</a:t>
            </a:r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E93665E-E7E4-D6EF-9E16-706F9F4969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B780ED8-40E5-B4B5-C128-DE27747CA2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12870"/>
      </p:ext>
    </p:extLst>
  </p:cSld>
  <p:clrMapOvr>
    <a:masterClrMapping/>
  </p:clrMapOvr>
  <p:hf sldNum="0"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зображение и лого с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93E4BA-B205-AA2C-DB6E-39B86481FC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Заголовок </a:t>
            </a:r>
            <a:r>
              <a:rPr lang="en-US" dirty="0"/>
              <a:t>Tahoma 25</a:t>
            </a:r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8B05A3E-9C17-6832-6D98-9B3B6914BD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8682031-11D6-9D83-B3D1-BD579CD81B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Рисунок 5">
            <a:extLst>
              <a:ext uri="{FF2B5EF4-FFF2-40B4-BE49-F238E27FC236}">
                <a16:creationId xmlns:a16="http://schemas.microsoft.com/office/drawing/2014/main" id="{C63FA16D-C8AC-5136-60DA-C533E81813F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349375"/>
            <a:ext cx="12192000" cy="4721225"/>
          </a:xfrm>
          <a:solidFill>
            <a:schemeClr val="tx1"/>
          </a:solidFill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 dirty="0"/>
          </a:p>
        </p:txBody>
      </p:sp>
      <p:pic>
        <p:nvPicPr>
          <p:cNvPr id="7" name="Рисунок 6" descr="Изображение выглядит как текст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9DDE11F1-9391-BD66-B692-6531C2B55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3165" y="6428624"/>
            <a:ext cx="1240040" cy="29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75203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26" Type="http://schemas.openxmlformats.org/officeDocument/2006/relationships/slideLayout" Target="../slideLayouts/slideLayout79.xml"/><Relationship Id="rId3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74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5" Type="http://schemas.openxmlformats.org/officeDocument/2006/relationships/slideLayout" Target="../slideLayouts/slideLayout78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24" Type="http://schemas.openxmlformats.org/officeDocument/2006/relationships/slideLayout" Target="../slideLayouts/slideLayout77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23" Type="http://schemas.openxmlformats.org/officeDocument/2006/relationships/slideLayout" Target="../slideLayouts/slideLayout76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75.xml"/><Relationship Id="rId27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83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6.xml"/><Relationship Id="rId18" Type="http://schemas.openxmlformats.org/officeDocument/2006/relationships/slideLayout" Target="../slideLayouts/slideLayout101.xml"/><Relationship Id="rId26" Type="http://schemas.openxmlformats.org/officeDocument/2006/relationships/slideLayout" Target="../slideLayouts/slideLayout109.xml"/><Relationship Id="rId39" Type="http://schemas.openxmlformats.org/officeDocument/2006/relationships/slideLayout" Target="../slideLayouts/slideLayout122.xml"/><Relationship Id="rId21" Type="http://schemas.openxmlformats.org/officeDocument/2006/relationships/slideLayout" Target="../slideLayouts/slideLayout104.xml"/><Relationship Id="rId34" Type="http://schemas.openxmlformats.org/officeDocument/2006/relationships/slideLayout" Target="../slideLayouts/slideLayout117.xml"/><Relationship Id="rId42" Type="http://schemas.openxmlformats.org/officeDocument/2006/relationships/slideLayout" Target="../slideLayouts/slideLayout125.xml"/><Relationship Id="rId47" Type="http://schemas.openxmlformats.org/officeDocument/2006/relationships/slideLayout" Target="../slideLayouts/slideLayout130.xml"/><Relationship Id="rId50" Type="http://schemas.openxmlformats.org/officeDocument/2006/relationships/image" Target="../media/image1.png"/><Relationship Id="rId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29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94.xml"/><Relationship Id="rId24" Type="http://schemas.openxmlformats.org/officeDocument/2006/relationships/slideLayout" Target="../slideLayouts/slideLayout107.xml"/><Relationship Id="rId32" Type="http://schemas.openxmlformats.org/officeDocument/2006/relationships/slideLayout" Target="../slideLayouts/slideLayout115.xml"/><Relationship Id="rId37" Type="http://schemas.openxmlformats.org/officeDocument/2006/relationships/slideLayout" Target="../slideLayouts/slideLayout120.xml"/><Relationship Id="rId40" Type="http://schemas.openxmlformats.org/officeDocument/2006/relationships/slideLayout" Target="../slideLayouts/slideLayout123.xml"/><Relationship Id="rId45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23" Type="http://schemas.openxmlformats.org/officeDocument/2006/relationships/slideLayout" Target="../slideLayouts/slideLayout106.xml"/><Relationship Id="rId28" Type="http://schemas.openxmlformats.org/officeDocument/2006/relationships/slideLayout" Target="../slideLayouts/slideLayout111.xml"/><Relationship Id="rId36" Type="http://schemas.openxmlformats.org/officeDocument/2006/relationships/slideLayout" Target="../slideLayouts/slideLayout119.xml"/><Relationship Id="rId49" Type="http://schemas.openxmlformats.org/officeDocument/2006/relationships/theme" Target="../theme/theme6.xml"/><Relationship Id="rId10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102.xml"/><Relationship Id="rId31" Type="http://schemas.openxmlformats.org/officeDocument/2006/relationships/slideLayout" Target="../slideLayouts/slideLayout114.xml"/><Relationship Id="rId44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Relationship Id="rId22" Type="http://schemas.openxmlformats.org/officeDocument/2006/relationships/slideLayout" Target="../slideLayouts/slideLayout105.xml"/><Relationship Id="rId27" Type="http://schemas.openxmlformats.org/officeDocument/2006/relationships/slideLayout" Target="../slideLayouts/slideLayout110.xml"/><Relationship Id="rId30" Type="http://schemas.openxmlformats.org/officeDocument/2006/relationships/slideLayout" Target="../slideLayouts/slideLayout113.xml"/><Relationship Id="rId35" Type="http://schemas.openxmlformats.org/officeDocument/2006/relationships/slideLayout" Target="../slideLayouts/slideLayout118.xml"/><Relationship Id="rId43" Type="http://schemas.openxmlformats.org/officeDocument/2006/relationships/slideLayout" Target="../slideLayouts/slideLayout126.xml"/><Relationship Id="rId48" Type="http://schemas.openxmlformats.org/officeDocument/2006/relationships/slideLayout" Target="../slideLayouts/slideLayout131.xml"/><Relationship Id="rId8" Type="http://schemas.openxmlformats.org/officeDocument/2006/relationships/slideLayout" Target="../slideLayouts/slideLayout91.xml"/><Relationship Id="rId51" Type="http://schemas.openxmlformats.org/officeDocument/2006/relationships/image" Target="../media/image16.png"/><Relationship Id="rId3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100.xml"/><Relationship Id="rId25" Type="http://schemas.openxmlformats.org/officeDocument/2006/relationships/slideLayout" Target="../slideLayouts/slideLayout108.xml"/><Relationship Id="rId33" Type="http://schemas.openxmlformats.org/officeDocument/2006/relationships/slideLayout" Target="../slideLayouts/slideLayout116.xml"/><Relationship Id="rId38" Type="http://schemas.openxmlformats.org/officeDocument/2006/relationships/slideLayout" Target="../slideLayouts/slideLayout121.xml"/><Relationship Id="rId46" Type="http://schemas.openxmlformats.org/officeDocument/2006/relationships/slideLayout" Target="../slideLayouts/slideLayout129.xml"/><Relationship Id="rId20" Type="http://schemas.openxmlformats.org/officeDocument/2006/relationships/slideLayout" Target="../slideLayouts/slideLayout103.xml"/><Relationship Id="rId41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07"/>
          <p:cNvSpPr txBox="1">
            <a:spLocks noGrp="1"/>
          </p:cNvSpPr>
          <p:nvPr>
            <p:ph type="title"/>
          </p:nvPr>
        </p:nvSpPr>
        <p:spPr>
          <a:xfrm>
            <a:off x="838200" y="312517"/>
            <a:ext cx="10515600" cy="762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Tahoma"/>
              <a:buNone/>
              <a:defRPr sz="50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8" name="Google Shape;328;p107"/>
          <p:cNvSpPr txBox="1">
            <a:spLocks noGrp="1"/>
          </p:cNvSpPr>
          <p:nvPr>
            <p:ph type="body" idx="1"/>
          </p:nvPr>
        </p:nvSpPr>
        <p:spPr>
          <a:xfrm>
            <a:off x="838200" y="1519362"/>
            <a:ext cx="10515600" cy="465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9" name="Google Shape;329;p107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5257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0" name="Google Shape;330;p107"/>
          <p:cNvSpPr txBox="1">
            <a:spLocks noGrp="1"/>
          </p:cNvSpPr>
          <p:nvPr>
            <p:ph type="sldNum" idx="12"/>
          </p:nvPr>
        </p:nvSpPr>
        <p:spPr>
          <a:xfrm>
            <a:off x="173620" y="6356351"/>
            <a:ext cx="6645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31" name="Google Shape;331;p107" descr="Рисунок 3"/>
          <p:cNvPicPr preferRelativeResize="0"/>
          <p:nvPr/>
        </p:nvPicPr>
        <p:blipFill rotWithShape="1">
          <a:blip r:embed="rId26">
            <a:alphaModFix/>
          </a:blip>
          <a:srcRect t="14421"/>
          <a:stretch/>
        </p:blipFill>
        <p:spPr>
          <a:xfrm rot="10800000" flipH="1">
            <a:off x="10010271" y="5825202"/>
            <a:ext cx="2274212" cy="103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107" descr="Изображение выглядит как текст&#10;&#10;Автоматически созданное описание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10453165" y="6428625"/>
            <a:ext cx="1240040" cy="29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96197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p113" descr="Рисунок 1"/>
          <p:cNvPicPr preferRelativeResize="0"/>
          <p:nvPr/>
        </p:nvPicPr>
        <p:blipFill rotWithShape="1">
          <a:blip r:embed="rId5">
            <a:alphaModFix/>
          </a:blip>
          <a:srcRect t="27119" r="12752" b="8741"/>
          <a:stretch/>
        </p:blipFill>
        <p:spPr>
          <a:xfrm>
            <a:off x="6870417" y="-14897"/>
            <a:ext cx="5334338" cy="6887794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113"/>
          <p:cNvSpPr txBox="1">
            <a:spLocks noGrp="1"/>
          </p:cNvSpPr>
          <p:nvPr>
            <p:ph type="sldNum" idx="12"/>
          </p:nvPr>
        </p:nvSpPr>
        <p:spPr>
          <a:xfrm>
            <a:off x="609600" y="6541684"/>
            <a:ext cx="1068772" cy="175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113161"/>
              </a:buClr>
              <a:buSzPts val="2000"/>
              <a:buFont typeface="Tahoma"/>
              <a:buNone/>
              <a:defRPr sz="1000" b="0" i="0" u="none" strike="noStrike" cap="none">
                <a:solidFill>
                  <a:srgbClr val="11316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113161"/>
              </a:buClr>
              <a:buSzPts val="2000"/>
              <a:buFont typeface="Tahoma"/>
              <a:buNone/>
              <a:defRPr sz="1000" b="0" i="0" u="none" strike="noStrike" cap="none">
                <a:solidFill>
                  <a:srgbClr val="11316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113161"/>
              </a:buClr>
              <a:buSzPts val="2000"/>
              <a:buFont typeface="Tahoma"/>
              <a:buNone/>
              <a:defRPr sz="1000" b="0" i="0" u="none" strike="noStrike" cap="none">
                <a:solidFill>
                  <a:srgbClr val="11316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113161"/>
              </a:buClr>
              <a:buSzPts val="2000"/>
              <a:buFont typeface="Tahoma"/>
              <a:buNone/>
              <a:defRPr sz="1000" b="0" i="0" u="none" strike="noStrike" cap="none">
                <a:solidFill>
                  <a:srgbClr val="11316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113161"/>
              </a:buClr>
              <a:buSzPts val="2000"/>
              <a:buFont typeface="Tahoma"/>
              <a:buNone/>
              <a:defRPr sz="1000" b="0" i="0" u="none" strike="noStrike" cap="none">
                <a:solidFill>
                  <a:srgbClr val="11316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113161"/>
              </a:buClr>
              <a:buSzPts val="2000"/>
              <a:buFont typeface="Tahoma"/>
              <a:buNone/>
              <a:defRPr sz="1000" b="0" i="0" u="none" strike="noStrike" cap="none">
                <a:solidFill>
                  <a:srgbClr val="11316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113161"/>
              </a:buClr>
              <a:buSzPts val="2000"/>
              <a:buFont typeface="Tahoma"/>
              <a:buNone/>
              <a:defRPr sz="1000" b="0" i="0" u="none" strike="noStrike" cap="none">
                <a:solidFill>
                  <a:srgbClr val="11316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113161"/>
              </a:buClr>
              <a:buSzPts val="2000"/>
              <a:buFont typeface="Tahoma"/>
              <a:buNone/>
              <a:defRPr sz="1000" b="0" i="0" u="none" strike="noStrike" cap="none">
                <a:solidFill>
                  <a:srgbClr val="11316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113161"/>
              </a:buClr>
              <a:buSzPts val="2000"/>
              <a:buFont typeface="Tahoma"/>
              <a:buNone/>
              <a:defRPr sz="1000" b="0" i="0" u="none" strike="noStrike" cap="none">
                <a:solidFill>
                  <a:srgbClr val="11316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80" name="Google Shape;480;p113" descr="Изображение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54058" y="172289"/>
            <a:ext cx="1068772" cy="252837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11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5000"/>
              </a:lnSpc>
              <a:spcBef>
                <a:spcPts val="2400"/>
              </a:spcBef>
              <a:spcAft>
                <a:spcPts val="0"/>
              </a:spcAft>
              <a:buClr>
                <a:srgbClr val="1D4370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1D437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85000"/>
              </a:lnSpc>
              <a:spcBef>
                <a:spcPts val="2400"/>
              </a:spcBef>
              <a:spcAft>
                <a:spcPts val="0"/>
              </a:spcAft>
              <a:buClr>
                <a:srgbClr val="1D4370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1D43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85000"/>
              </a:lnSpc>
              <a:spcBef>
                <a:spcPts val="2400"/>
              </a:spcBef>
              <a:spcAft>
                <a:spcPts val="0"/>
              </a:spcAft>
              <a:buClr>
                <a:srgbClr val="1D4370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1D43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85000"/>
              </a:lnSpc>
              <a:spcBef>
                <a:spcPts val="2400"/>
              </a:spcBef>
              <a:spcAft>
                <a:spcPts val="0"/>
              </a:spcAft>
              <a:buClr>
                <a:srgbClr val="1D4370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1D43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85000"/>
              </a:lnSpc>
              <a:spcBef>
                <a:spcPts val="2400"/>
              </a:spcBef>
              <a:spcAft>
                <a:spcPts val="0"/>
              </a:spcAft>
              <a:buClr>
                <a:srgbClr val="1D4370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1D43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5000"/>
              </a:lnSpc>
              <a:spcBef>
                <a:spcPts val="2400"/>
              </a:spcBef>
              <a:spcAft>
                <a:spcPts val="0"/>
              </a:spcAft>
              <a:buClr>
                <a:srgbClr val="1D4370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1D437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85000"/>
              </a:lnSpc>
              <a:spcBef>
                <a:spcPts val="2400"/>
              </a:spcBef>
              <a:spcAft>
                <a:spcPts val="0"/>
              </a:spcAft>
              <a:buClr>
                <a:srgbClr val="1D4370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1D437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85000"/>
              </a:lnSpc>
              <a:spcBef>
                <a:spcPts val="2400"/>
              </a:spcBef>
              <a:spcAft>
                <a:spcPts val="0"/>
              </a:spcAft>
              <a:buClr>
                <a:srgbClr val="1D4370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1D437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85000"/>
              </a:lnSpc>
              <a:spcBef>
                <a:spcPts val="2400"/>
              </a:spcBef>
              <a:spcAft>
                <a:spcPts val="0"/>
              </a:spcAft>
              <a:buClr>
                <a:srgbClr val="1D4370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1D437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2" name="Google Shape;482;p113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4000"/>
              </a:lnSpc>
              <a:spcBef>
                <a:spcPts val="2400"/>
              </a:spcBef>
              <a:spcAft>
                <a:spcPts val="0"/>
              </a:spcAft>
              <a:buClr>
                <a:srgbClr val="003264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326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4000"/>
              </a:lnSpc>
              <a:spcBef>
                <a:spcPts val="2400"/>
              </a:spcBef>
              <a:spcAft>
                <a:spcPts val="0"/>
              </a:spcAft>
              <a:buClr>
                <a:srgbClr val="003264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326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57200" algn="l" rtl="0">
              <a:lnSpc>
                <a:spcPct val="114000"/>
              </a:lnSpc>
              <a:spcBef>
                <a:spcPts val="2400"/>
              </a:spcBef>
              <a:spcAft>
                <a:spcPts val="0"/>
              </a:spcAft>
              <a:buClr>
                <a:srgbClr val="003264"/>
              </a:buClr>
              <a:buSzPts val="3600"/>
              <a:buFont typeface="Arial"/>
              <a:buChar char="•"/>
              <a:defRPr sz="3600" b="1" i="0" u="none" strike="noStrike" cap="none">
                <a:solidFill>
                  <a:srgbClr val="00326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57200" algn="l" rtl="0">
              <a:lnSpc>
                <a:spcPct val="114000"/>
              </a:lnSpc>
              <a:spcBef>
                <a:spcPts val="2400"/>
              </a:spcBef>
              <a:spcAft>
                <a:spcPts val="0"/>
              </a:spcAft>
              <a:buClr>
                <a:srgbClr val="003264"/>
              </a:buClr>
              <a:buSzPts val="3600"/>
              <a:buFont typeface="Arial"/>
              <a:buChar char="•"/>
              <a:defRPr sz="3600" b="1" i="0" u="none" strike="noStrike" cap="none">
                <a:solidFill>
                  <a:srgbClr val="00326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57200" algn="l" rtl="0">
              <a:lnSpc>
                <a:spcPct val="114000"/>
              </a:lnSpc>
              <a:spcBef>
                <a:spcPts val="2400"/>
              </a:spcBef>
              <a:spcAft>
                <a:spcPts val="0"/>
              </a:spcAft>
              <a:buClr>
                <a:srgbClr val="003264"/>
              </a:buClr>
              <a:buSzPts val="3600"/>
              <a:buFont typeface="Arial"/>
              <a:buChar char="•"/>
              <a:defRPr sz="3600" b="1" i="0" u="none" strike="noStrike" cap="none">
                <a:solidFill>
                  <a:srgbClr val="00326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457200" algn="l" rtl="0">
              <a:lnSpc>
                <a:spcPct val="114000"/>
              </a:lnSpc>
              <a:spcBef>
                <a:spcPts val="2400"/>
              </a:spcBef>
              <a:spcAft>
                <a:spcPts val="0"/>
              </a:spcAft>
              <a:buClr>
                <a:srgbClr val="003264"/>
              </a:buClr>
              <a:buSzPts val="3600"/>
              <a:buFont typeface="Arial"/>
              <a:buChar char="•"/>
              <a:defRPr sz="3600" b="1" i="0" u="none" strike="noStrike" cap="none">
                <a:solidFill>
                  <a:srgbClr val="00326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57200" algn="l" rtl="0">
              <a:lnSpc>
                <a:spcPct val="114000"/>
              </a:lnSpc>
              <a:spcBef>
                <a:spcPts val="2400"/>
              </a:spcBef>
              <a:spcAft>
                <a:spcPts val="0"/>
              </a:spcAft>
              <a:buClr>
                <a:srgbClr val="003264"/>
              </a:buClr>
              <a:buSzPts val="3600"/>
              <a:buFont typeface="Arial"/>
              <a:buChar char="•"/>
              <a:defRPr sz="3600" b="1" i="0" u="none" strike="noStrike" cap="none">
                <a:solidFill>
                  <a:srgbClr val="00326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57200" algn="l" rtl="0">
              <a:lnSpc>
                <a:spcPct val="114000"/>
              </a:lnSpc>
              <a:spcBef>
                <a:spcPts val="2400"/>
              </a:spcBef>
              <a:spcAft>
                <a:spcPts val="0"/>
              </a:spcAft>
              <a:buClr>
                <a:srgbClr val="003264"/>
              </a:buClr>
              <a:buSzPts val="3600"/>
              <a:buFont typeface="Arial"/>
              <a:buChar char="•"/>
              <a:defRPr sz="3600" b="1" i="0" u="none" strike="noStrike" cap="none">
                <a:solidFill>
                  <a:srgbClr val="00326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57200" algn="l" rtl="0">
              <a:lnSpc>
                <a:spcPct val="114000"/>
              </a:lnSpc>
              <a:spcBef>
                <a:spcPts val="2400"/>
              </a:spcBef>
              <a:spcAft>
                <a:spcPts val="0"/>
              </a:spcAft>
              <a:buClr>
                <a:srgbClr val="003264"/>
              </a:buClr>
              <a:buSzPts val="3600"/>
              <a:buFont typeface="Arial"/>
              <a:buChar char="•"/>
              <a:defRPr sz="3600" b="1" i="0" u="none" strike="noStrike" cap="none">
                <a:solidFill>
                  <a:srgbClr val="00326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25038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15"/>
          <p:cNvSpPr txBox="1">
            <a:spLocks noGrp="1"/>
          </p:cNvSpPr>
          <p:nvPr>
            <p:ph type="title"/>
          </p:nvPr>
        </p:nvSpPr>
        <p:spPr>
          <a:xfrm>
            <a:off x="838200" y="312517"/>
            <a:ext cx="10515600" cy="762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Tahoma"/>
              <a:buNone/>
              <a:defRPr sz="50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99" name="Google Shape;499;p115"/>
          <p:cNvSpPr txBox="1">
            <a:spLocks noGrp="1"/>
          </p:cNvSpPr>
          <p:nvPr>
            <p:ph type="body" idx="1"/>
          </p:nvPr>
        </p:nvSpPr>
        <p:spPr>
          <a:xfrm>
            <a:off x="838200" y="1519362"/>
            <a:ext cx="10515600" cy="465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0" name="Google Shape;500;p115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5257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1" name="Google Shape;501;p115"/>
          <p:cNvSpPr txBox="1">
            <a:spLocks noGrp="1"/>
          </p:cNvSpPr>
          <p:nvPr>
            <p:ph type="sldNum" idx="12"/>
          </p:nvPr>
        </p:nvSpPr>
        <p:spPr>
          <a:xfrm>
            <a:off x="173620" y="6356351"/>
            <a:ext cx="6645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02" name="Google Shape;502;p115" descr="Рисунок 3"/>
          <p:cNvPicPr preferRelativeResize="0"/>
          <p:nvPr/>
        </p:nvPicPr>
        <p:blipFill rotWithShape="1">
          <a:blip r:embed="rId28">
            <a:alphaModFix/>
          </a:blip>
          <a:srcRect t="14421"/>
          <a:stretch/>
        </p:blipFill>
        <p:spPr>
          <a:xfrm rot="10800000" flipH="1">
            <a:off x="10010271" y="5825202"/>
            <a:ext cx="2274212" cy="103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115" descr="Изображение выглядит как текст&#10;&#10;Автоматически созданное описание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10453165" y="6428625"/>
            <a:ext cx="1240040" cy="29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34901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  <p:sldLayoutId id="2147483737" r:id="rId21"/>
    <p:sldLayoutId id="2147483738" r:id="rId22"/>
    <p:sldLayoutId id="2147483739" r:id="rId23"/>
    <p:sldLayoutId id="2147483740" r:id="rId24"/>
    <p:sldLayoutId id="2147483741" r:id="rId25"/>
    <p:sldLayoutId id="2147483742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B976C2-542C-3A06-2331-7B916A028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2517"/>
            <a:ext cx="10515600" cy="762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 </a:t>
            </a:r>
            <a:r>
              <a:rPr lang="en-US" dirty="0"/>
              <a:t>Tahoma 25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B05BF5-1B26-C2A4-C0EE-F6BF2114A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19362"/>
            <a:ext cx="10515600" cy="4657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  <a:r>
              <a:rPr lang="en-US" dirty="0"/>
              <a:t> Tahoma 14</a:t>
            </a:r>
            <a:endParaRPr lang="ru-RU" dirty="0"/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E91C22-760F-F031-9E28-7421EC750D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1"/>
            <a:ext cx="5257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0AC5D1-3059-9F24-1DD0-5BEEA26FBE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3620" y="6356351"/>
            <a:ext cx="6645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6CE6ACD9-D1B3-5E48-9A81-E492B14B495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" descr="Рисунок 3">
            <a:extLst>
              <a:ext uri="{FF2B5EF4-FFF2-40B4-BE49-F238E27FC236}">
                <a16:creationId xmlns:a16="http://schemas.microsoft.com/office/drawing/2014/main" id="{96B0D8E3-602E-4A66-65DE-63A0F87B2E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422"/>
          <a:stretch/>
        </p:blipFill>
        <p:spPr>
          <a:xfrm flipV="1">
            <a:off x="10010271" y="5825202"/>
            <a:ext cx="2274212" cy="103279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7F033B9-F922-79F5-8DBF-4A7DDC963F2C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10453165" y="6428625"/>
            <a:ext cx="1240040" cy="29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321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  <p:sldLayoutId id="2147483762" r:id="rId19"/>
    <p:sldLayoutId id="2147483763" r:id="rId20"/>
    <p:sldLayoutId id="2147483764" r:id="rId21"/>
    <p:sldLayoutId id="2147483765" r:id="rId22"/>
    <p:sldLayoutId id="2147483766" r:id="rId23"/>
    <p:sldLayoutId id="2147483767" r:id="rId24"/>
    <p:sldLayoutId id="2147483768" r:id="rId25"/>
    <p:sldLayoutId id="2147483769" r:id="rId2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b="1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23" descr="Рисунок 1"/>
          <p:cNvPicPr preferRelativeResize="0"/>
          <p:nvPr/>
        </p:nvPicPr>
        <p:blipFill rotWithShape="1">
          <a:blip r:embed="rId6">
            <a:alphaModFix/>
          </a:blip>
          <a:srcRect t="27119" r="12753" b="8741"/>
          <a:stretch/>
        </p:blipFill>
        <p:spPr>
          <a:xfrm>
            <a:off x="6870417" y="-14897"/>
            <a:ext cx="5334338" cy="688779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23"/>
          <p:cNvSpPr txBox="1">
            <a:spLocks noGrp="1"/>
          </p:cNvSpPr>
          <p:nvPr>
            <p:ph type="sldNum" idx="12"/>
          </p:nvPr>
        </p:nvSpPr>
        <p:spPr>
          <a:xfrm>
            <a:off x="609600" y="6541684"/>
            <a:ext cx="1068772" cy="175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113161"/>
              </a:buClr>
              <a:buSzPts val="2000"/>
              <a:buFont typeface="Tahoma"/>
              <a:buNone/>
              <a:defRPr sz="1000" b="0" i="0" u="none" strike="noStrike" cap="none">
                <a:solidFill>
                  <a:srgbClr val="11316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113161"/>
              </a:buClr>
              <a:buSzPts val="2000"/>
              <a:buFont typeface="Tahoma"/>
              <a:buNone/>
              <a:defRPr sz="1000" b="0" i="0" u="none" strike="noStrike" cap="none">
                <a:solidFill>
                  <a:srgbClr val="11316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113161"/>
              </a:buClr>
              <a:buSzPts val="2000"/>
              <a:buFont typeface="Tahoma"/>
              <a:buNone/>
              <a:defRPr sz="1000" b="0" i="0" u="none" strike="noStrike" cap="none">
                <a:solidFill>
                  <a:srgbClr val="11316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113161"/>
              </a:buClr>
              <a:buSzPts val="2000"/>
              <a:buFont typeface="Tahoma"/>
              <a:buNone/>
              <a:defRPr sz="1000" b="0" i="0" u="none" strike="noStrike" cap="none">
                <a:solidFill>
                  <a:srgbClr val="11316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113161"/>
              </a:buClr>
              <a:buSzPts val="2000"/>
              <a:buFont typeface="Tahoma"/>
              <a:buNone/>
              <a:defRPr sz="1000" b="0" i="0" u="none" strike="noStrike" cap="none">
                <a:solidFill>
                  <a:srgbClr val="11316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113161"/>
              </a:buClr>
              <a:buSzPts val="2000"/>
              <a:buFont typeface="Tahoma"/>
              <a:buNone/>
              <a:defRPr sz="1000" b="0" i="0" u="none" strike="noStrike" cap="none">
                <a:solidFill>
                  <a:srgbClr val="11316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113161"/>
              </a:buClr>
              <a:buSzPts val="2000"/>
              <a:buFont typeface="Tahoma"/>
              <a:buNone/>
              <a:defRPr sz="1000" b="0" i="0" u="none" strike="noStrike" cap="none">
                <a:solidFill>
                  <a:srgbClr val="11316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113161"/>
              </a:buClr>
              <a:buSzPts val="2000"/>
              <a:buFont typeface="Tahoma"/>
              <a:buNone/>
              <a:defRPr sz="1000" b="0" i="0" u="none" strike="noStrike" cap="none">
                <a:solidFill>
                  <a:srgbClr val="11316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113161"/>
              </a:buClr>
              <a:buSzPts val="2000"/>
              <a:buFont typeface="Tahoma"/>
              <a:buNone/>
              <a:defRPr sz="1000" b="0" i="0" u="none" strike="noStrike" cap="none">
                <a:solidFill>
                  <a:srgbClr val="11316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Google Shape;8;p23" descr="Изображение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454058" y="172289"/>
            <a:ext cx="1068772" cy="2528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2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5000"/>
              </a:lnSpc>
              <a:spcBef>
                <a:spcPts val="2400"/>
              </a:spcBef>
              <a:spcAft>
                <a:spcPts val="0"/>
              </a:spcAft>
              <a:buClr>
                <a:srgbClr val="1D4370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1D437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85000"/>
              </a:lnSpc>
              <a:spcBef>
                <a:spcPts val="2400"/>
              </a:spcBef>
              <a:spcAft>
                <a:spcPts val="0"/>
              </a:spcAft>
              <a:buClr>
                <a:srgbClr val="1D4370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1D43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85000"/>
              </a:lnSpc>
              <a:spcBef>
                <a:spcPts val="2400"/>
              </a:spcBef>
              <a:spcAft>
                <a:spcPts val="0"/>
              </a:spcAft>
              <a:buClr>
                <a:srgbClr val="1D4370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1D43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85000"/>
              </a:lnSpc>
              <a:spcBef>
                <a:spcPts val="2400"/>
              </a:spcBef>
              <a:spcAft>
                <a:spcPts val="0"/>
              </a:spcAft>
              <a:buClr>
                <a:srgbClr val="1D4370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1D43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85000"/>
              </a:lnSpc>
              <a:spcBef>
                <a:spcPts val="2400"/>
              </a:spcBef>
              <a:spcAft>
                <a:spcPts val="0"/>
              </a:spcAft>
              <a:buClr>
                <a:srgbClr val="1D4370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1D43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5000"/>
              </a:lnSpc>
              <a:spcBef>
                <a:spcPts val="2400"/>
              </a:spcBef>
              <a:spcAft>
                <a:spcPts val="0"/>
              </a:spcAft>
              <a:buClr>
                <a:srgbClr val="1D4370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1D437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85000"/>
              </a:lnSpc>
              <a:spcBef>
                <a:spcPts val="2400"/>
              </a:spcBef>
              <a:spcAft>
                <a:spcPts val="0"/>
              </a:spcAft>
              <a:buClr>
                <a:srgbClr val="1D4370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1D437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85000"/>
              </a:lnSpc>
              <a:spcBef>
                <a:spcPts val="2400"/>
              </a:spcBef>
              <a:spcAft>
                <a:spcPts val="0"/>
              </a:spcAft>
              <a:buClr>
                <a:srgbClr val="1D4370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1D437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85000"/>
              </a:lnSpc>
              <a:spcBef>
                <a:spcPts val="2400"/>
              </a:spcBef>
              <a:spcAft>
                <a:spcPts val="0"/>
              </a:spcAft>
              <a:buClr>
                <a:srgbClr val="1D4370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1D437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23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4000"/>
              </a:lnSpc>
              <a:spcBef>
                <a:spcPts val="2400"/>
              </a:spcBef>
              <a:spcAft>
                <a:spcPts val="0"/>
              </a:spcAft>
              <a:buClr>
                <a:srgbClr val="003264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326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4000"/>
              </a:lnSpc>
              <a:spcBef>
                <a:spcPts val="2400"/>
              </a:spcBef>
              <a:spcAft>
                <a:spcPts val="0"/>
              </a:spcAft>
              <a:buClr>
                <a:srgbClr val="003264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326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57200" algn="l" rtl="0">
              <a:lnSpc>
                <a:spcPct val="114000"/>
              </a:lnSpc>
              <a:spcBef>
                <a:spcPts val="2400"/>
              </a:spcBef>
              <a:spcAft>
                <a:spcPts val="0"/>
              </a:spcAft>
              <a:buClr>
                <a:srgbClr val="003264"/>
              </a:buClr>
              <a:buSzPts val="3600"/>
              <a:buFont typeface="Arial"/>
              <a:buChar char="•"/>
              <a:defRPr sz="3600" b="1" i="0" u="none" strike="noStrike" cap="none">
                <a:solidFill>
                  <a:srgbClr val="00326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57200" algn="l" rtl="0">
              <a:lnSpc>
                <a:spcPct val="114000"/>
              </a:lnSpc>
              <a:spcBef>
                <a:spcPts val="2400"/>
              </a:spcBef>
              <a:spcAft>
                <a:spcPts val="0"/>
              </a:spcAft>
              <a:buClr>
                <a:srgbClr val="003264"/>
              </a:buClr>
              <a:buSzPts val="3600"/>
              <a:buFont typeface="Arial"/>
              <a:buChar char="•"/>
              <a:defRPr sz="3600" b="1" i="0" u="none" strike="noStrike" cap="none">
                <a:solidFill>
                  <a:srgbClr val="00326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57200" algn="l" rtl="0">
              <a:lnSpc>
                <a:spcPct val="114000"/>
              </a:lnSpc>
              <a:spcBef>
                <a:spcPts val="2400"/>
              </a:spcBef>
              <a:spcAft>
                <a:spcPts val="0"/>
              </a:spcAft>
              <a:buClr>
                <a:srgbClr val="003264"/>
              </a:buClr>
              <a:buSzPts val="3600"/>
              <a:buFont typeface="Arial"/>
              <a:buChar char="•"/>
              <a:defRPr sz="3600" b="1" i="0" u="none" strike="noStrike" cap="none">
                <a:solidFill>
                  <a:srgbClr val="00326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457200" algn="l" rtl="0">
              <a:lnSpc>
                <a:spcPct val="114000"/>
              </a:lnSpc>
              <a:spcBef>
                <a:spcPts val="2400"/>
              </a:spcBef>
              <a:spcAft>
                <a:spcPts val="0"/>
              </a:spcAft>
              <a:buClr>
                <a:srgbClr val="003264"/>
              </a:buClr>
              <a:buSzPts val="3600"/>
              <a:buFont typeface="Arial"/>
              <a:buChar char="•"/>
              <a:defRPr sz="3600" b="1" i="0" u="none" strike="noStrike" cap="none">
                <a:solidFill>
                  <a:srgbClr val="00326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57200" algn="l" rtl="0">
              <a:lnSpc>
                <a:spcPct val="114000"/>
              </a:lnSpc>
              <a:spcBef>
                <a:spcPts val="2400"/>
              </a:spcBef>
              <a:spcAft>
                <a:spcPts val="0"/>
              </a:spcAft>
              <a:buClr>
                <a:srgbClr val="003264"/>
              </a:buClr>
              <a:buSzPts val="3600"/>
              <a:buFont typeface="Arial"/>
              <a:buChar char="•"/>
              <a:defRPr sz="3600" b="1" i="0" u="none" strike="noStrike" cap="none">
                <a:solidFill>
                  <a:srgbClr val="00326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57200" algn="l" rtl="0">
              <a:lnSpc>
                <a:spcPct val="114000"/>
              </a:lnSpc>
              <a:spcBef>
                <a:spcPts val="2400"/>
              </a:spcBef>
              <a:spcAft>
                <a:spcPts val="0"/>
              </a:spcAft>
              <a:buClr>
                <a:srgbClr val="003264"/>
              </a:buClr>
              <a:buSzPts val="3600"/>
              <a:buFont typeface="Arial"/>
              <a:buChar char="•"/>
              <a:defRPr sz="3600" b="1" i="0" u="none" strike="noStrike" cap="none">
                <a:solidFill>
                  <a:srgbClr val="00326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57200" algn="l" rtl="0">
              <a:lnSpc>
                <a:spcPct val="114000"/>
              </a:lnSpc>
              <a:spcBef>
                <a:spcPts val="2400"/>
              </a:spcBef>
              <a:spcAft>
                <a:spcPts val="0"/>
              </a:spcAft>
              <a:buClr>
                <a:srgbClr val="003264"/>
              </a:buClr>
              <a:buSzPts val="3600"/>
              <a:buFont typeface="Arial"/>
              <a:buChar char="•"/>
              <a:defRPr sz="3600" b="1" i="0" u="none" strike="noStrike" cap="none">
                <a:solidFill>
                  <a:srgbClr val="00326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08193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B976C2-542C-3A06-2331-7B916A028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2517"/>
            <a:ext cx="10515600" cy="762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 </a:t>
            </a:r>
            <a:r>
              <a:rPr lang="en-US" dirty="0"/>
              <a:t>Tahoma 25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B05BF5-1B26-C2A4-C0EE-F6BF2114A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19362"/>
            <a:ext cx="10515600" cy="4657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  <a:r>
              <a:rPr lang="en-US" dirty="0"/>
              <a:t> Tahoma 14</a:t>
            </a:r>
            <a:endParaRPr lang="ru-RU" dirty="0"/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E91C22-760F-F031-9E28-7421EC750D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1"/>
            <a:ext cx="5257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0AC5D1-3059-9F24-1DD0-5BEEA26FBE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3620" y="6356351"/>
            <a:ext cx="6645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Рисунок" descr="Рисунок 3">
            <a:extLst>
              <a:ext uri="{FF2B5EF4-FFF2-40B4-BE49-F238E27FC236}">
                <a16:creationId xmlns:a16="http://schemas.microsoft.com/office/drawing/2014/main" id="{96B0D8E3-602E-4A66-65DE-63A0F87B2E4F}"/>
              </a:ext>
            </a:extLst>
          </p:cNvPr>
          <p:cNvPicPr>
            <a:picLocks noChangeAspect="1"/>
          </p:cNvPicPr>
          <p:nvPr/>
        </p:nvPicPr>
        <p:blipFill rotWithShape="1">
          <a:blip r:embed="rId5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422"/>
          <a:stretch/>
        </p:blipFill>
        <p:spPr>
          <a:xfrm flipV="1">
            <a:off x="10010271" y="5825202"/>
            <a:ext cx="2274212" cy="10327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Рисунок 10" descr="Изображение выглядит как текст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2CCDC9BE-ADB2-4E0C-C34F-722551D3750F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10453165" y="6428624"/>
            <a:ext cx="1240040" cy="29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64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  <p:sldLayoutId id="2147483793" r:id="rId18"/>
    <p:sldLayoutId id="2147483794" r:id="rId19"/>
    <p:sldLayoutId id="2147483795" r:id="rId20"/>
    <p:sldLayoutId id="2147483796" r:id="rId21"/>
    <p:sldLayoutId id="2147483797" r:id="rId22"/>
    <p:sldLayoutId id="2147483798" r:id="rId23"/>
    <p:sldLayoutId id="2147483799" r:id="rId24"/>
    <p:sldLayoutId id="2147483800" r:id="rId25"/>
    <p:sldLayoutId id="2147483801" r:id="rId26"/>
    <p:sldLayoutId id="2147483802" r:id="rId27"/>
    <p:sldLayoutId id="2147483803" r:id="rId28"/>
    <p:sldLayoutId id="2147483804" r:id="rId29"/>
    <p:sldLayoutId id="2147483805" r:id="rId30"/>
    <p:sldLayoutId id="2147483806" r:id="rId31"/>
    <p:sldLayoutId id="2147483807" r:id="rId32"/>
    <p:sldLayoutId id="2147483808" r:id="rId33"/>
    <p:sldLayoutId id="2147483809" r:id="rId34"/>
    <p:sldLayoutId id="2147483810" r:id="rId35"/>
    <p:sldLayoutId id="2147483811" r:id="rId36"/>
    <p:sldLayoutId id="2147483812" r:id="rId37"/>
    <p:sldLayoutId id="2147483813" r:id="rId38"/>
    <p:sldLayoutId id="2147483814" r:id="rId39"/>
    <p:sldLayoutId id="2147483815" r:id="rId40"/>
    <p:sldLayoutId id="2147483816" r:id="rId41"/>
    <p:sldLayoutId id="2147483817" r:id="rId42"/>
    <p:sldLayoutId id="2147483818" r:id="rId43"/>
    <p:sldLayoutId id="2147483819" r:id="rId44"/>
    <p:sldLayoutId id="2147483820" r:id="rId45"/>
    <p:sldLayoutId id="2147483821" r:id="rId46"/>
    <p:sldLayoutId id="2147483822" r:id="rId47"/>
    <p:sldLayoutId id="2147483823" r:id="rId4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b="1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2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2.xml"/><Relationship Id="rId6" Type="http://schemas.openxmlformats.org/officeDocument/2006/relationships/hyperlink" Target="mailto:ekaterina.khrischataya@cementum.ru" TargetMode="External"/><Relationship Id="rId5" Type="http://schemas.openxmlformats.org/officeDocument/2006/relationships/hyperlink" Target="mailto:ekaterina.khrischataya@lafargeholcim.com" TargetMode="Externa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32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" r="19694" b="94"/>
          <a:stretch/>
        </p:blipFill>
        <p:spPr>
          <a:xfrm>
            <a:off x="4395801" y="0"/>
            <a:ext cx="7796199" cy="6858000"/>
          </a:xfrm>
        </p:spPr>
      </p:pic>
      <p:pic>
        <p:nvPicPr>
          <p:cNvPr id="162" name="Google Shape;162;p1" descr="face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"/>
          <p:cNvSpPr txBox="1">
            <a:spLocks noGrp="1"/>
          </p:cNvSpPr>
          <p:nvPr>
            <p:ph type="body" idx="1"/>
          </p:nvPr>
        </p:nvSpPr>
        <p:spPr>
          <a:xfrm>
            <a:off x="457355" y="5662554"/>
            <a:ext cx="3760729" cy="732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0" tIns="22850" rIns="22850" bIns="22850" anchor="t" anchorCtr="0">
            <a:normAutofit/>
          </a:bodyPr>
          <a:lstStyle/>
          <a:p>
            <a:pPr marL="0" indent="0">
              <a:spcBef>
                <a:spcPts val="0"/>
              </a:spcBef>
            </a:pPr>
            <a:r>
              <a:rPr lang="ru-RU" sz="2400" dirty="0" err="1" smtClean="0">
                <a:solidFill>
                  <a:srgbClr val="003264"/>
                </a:solidFill>
              </a:rPr>
              <a:t>Хрищатая</a:t>
            </a:r>
            <a:r>
              <a:rPr lang="ru-RU" sz="2400" dirty="0" smtClean="0">
                <a:solidFill>
                  <a:srgbClr val="003264"/>
                </a:solidFill>
              </a:rPr>
              <a:t> Екатерина</a:t>
            </a:r>
          </a:p>
          <a:p>
            <a:pPr marL="0" indent="0">
              <a:spcBef>
                <a:spcPts val="0"/>
              </a:spcBef>
            </a:pPr>
            <a:r>
              <a:rPr lang="ru-RU" sz="1800" b="0" dirty="0">
                <a:solidFill>
                  <a:srgbClr val="003264"/>
                </a:solidFill>
              </a:rPr>
              <a:t>г</a:t>
            </a:r>
            <a:r>
              <a:rPr lang="ru-RU" sz="1800" b="0" dirty="0" smtClean="0">
                <a:solidFill>
                  <a:srgbClr val="003264"/>
                </a:solidFill>
              </a:rPr>
              <a:t>. Новосибирск, 30.06.2023</a:t>
            </a:r>
            <a:endParaRPr sz="1800" b="0" dirty="0">
              <a:solidFill>
                <a:srgbClr val="003264"/>
              </a:solidFill>
            </a:endParaRPr>
          </a:p>
        </p:txBody>
      </p:sp>
      <p:sp>
        <p:nvSpPr>
          <p:cNvPr id="165" name="Google Shape;165;p1"/>
          <p:cNvSpPr txBox="1">
            <a:spLocks noGrp="1"/>
          </p:cNvSpPr>
          <p:nvPr>
            <p:ph type="body" idx="3"/>
          </p:nvPr>
        </p:nvSpPr>
        <p:spPr>
          <a:xfrm>
            <a:off x="457355" y="1367244"/>
            <a:ext cx="5394805" cy="366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ru-RU" sz="2800" noProof="1" smtClean="0"/>
              <a:t>УСТРОЙСТВО ОСНОВАНИЙ ДОРОЖНЫХ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ru-RU" sz="2800" noProof="1" smtClean="0"/>
              <a:t>ОДЕЖД С ПРИМЕНЕНИЕМ МИНЕРАЛЬНЫХ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ru-RU" sz="2800" noProof="1" smtClean="0"/>
              <a:t>ВЯЖУЩИХ И ЦЕМЕНТОБЕТОНА</a:t>
            </a:r>
            <a:endParaRPr sz="2800" dirty="0"/>
          </a:p>
        </p:txBody>
      </p:sp>
      <p:pic>
        <p:nvPicPr>
          <p:cNvPr id="8" name="Picture Placeholder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" r="228"/>
          <a:stretch/>
        </p:blipFill>
        <p:spPr>
          <a:xfrm>
            <a:off x="283612" y="313579"/>
            <a:ext cx="2532627" cy="695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 descr="C:\Users\User\Desktop\Файлы от Олега\Association\Маркетинг\Логотипы\Логотип горизонтальный.jpg">
            <a:extLst>
              <a:ext uri="{FF2B5EF4-FFF2-40B4-BE49-F238E27FC236}">
                <a16:creationId xmlns:a16="http://schemas.microsoft.com/office/drawing/2014/main" id="{ABCF7D2B-A92F-460C-A1FF-5FED2D185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69" b="5428"/>
          <a:stretch/>
        </p:blipFill>
        <p:spPr bwMode="auto">
          <a:xfrm>
            <a:off x="2816238" y="246732"/>
            <a:ext cx="2718009" cy="76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11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5"/>
          <p:cNvSpPr txBox="1">
            <a:spLocks noGrp="1"/>
          </p:cNvSpPr>
          <p:nvPr>
            <p:ph type="title"/>
          </p:nvPr>
        </p:nvSpPr>
        <p:spPr>
          <a:xfrm>
            <a:off x="335000" y="364200"/>
            <a:ext cx="11522000" cy="96795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r>
              <a:rPr lang="ru-RU" sz="2400" dirty="0"/>
              <a:t>ХОЛОДНАЯ РЕГЕНЕРАЦИЯ. ПРОИЗВОДСТВЕННЫЙ ПРОЦЕСС</a:t>
            </a:r>
            <a:r>
              <a:rPr lang="ru-RU" dirty="0"/>
              <a:t/>
            </a:r>
            <a:br>
              <a:rPr lang="ru-RU" dirty="0"/>
            </a:br>
            <a:endParaRPr dirty="0"/>
          </a:p>
        </p:txBody>
      </p:sp>
      <p:sp>
        <p:nvSpPr>
          <p:cNvPr id="435" name="Google Shape;435;p15"/>
          <p:cNvSpPr txBox="1">
            <a:spLocks noGrp="1"/>
          </p:cNvSpPr>
          <p:nvPr>
            <p:ph type="sldNum" idx="12"/>
          </p:nvPr>
        </p:nvSpPr>
        <p:spPr>
          <a:xfrm>
            <a:off x="11917363" y="6418800"/>
            <a:ext cx="288800" cy="154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fld id="{00000000-1234-1234-1234-123412341234}" type="slidenum">
              <a:rPr lang="ru-RU"/>
              <a:pPr/>
              <a:t>10</a:t>
            </a:fld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8"/>
          <a:stretch/>
        </p:blipFill>
        <p:spPr>
          <a:xfrm>
            <a:off x="4403880" y="1015062"/>
            <a:ext cx="3384241" cy="34807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19"/>
          <a:stretch/>
        </p:blipFill>
        <p:spPr>
          <a:xfrm>
            <a:off x="8216561" y="1015062"/>
            <a:ext cx="3359126" cy="34807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7" b="27216"/>
          <a:stretch/>
        </p:blipFill>
        <p:spPr>
          <a:xfrm>
            <a:off x="616313" y="1018225"/>
            <a:ext cx="3359126" cy="347757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965960" y="1630680"/>
            <a:ext cx="182880" cy="1981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1" name="Прямоугольник 10"/>
          <p:cNvSpPr/>
          <p:nvPr/>
        </p:nvSpPr>
        <p:spPr>
          <a:xfrm>
            <a:off x="951718" y="5146662"/>
            <a:ext cx="24833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316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РАСПРЕДЕЛЕНИЕ</a:t>
            </a:r>
          </a:p>
          <a:p>
            <a:endParaRPr lang="ru-RU" sz="2000" b="1" dirty="0">
              <a:solidFill>
                <a:srgbClr val="00316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36969" y="5149825"/>
            <a:ext cx="21242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316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СМЕШИВАНИЕ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562209" y="5146662"/>
            <a:ext cx="28360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316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ПРОФИЛИРОВАНИЕ</a:t>
            </a:r>
          </a:p>
          <a:p>
            <a:r>
              <a:rPr lang="ru-RU" sz="2000" b="1" dirty="0">
                <a:solidFill>
                  <a:srgbClr val="00316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УПЛОТНЕНИЕ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619" y="6270767"/>
            <a:ext cx="1484344" cy="56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35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5"/>
          <a:stretch/>
        </p:blipFill>
        <p:spPr>
          <a:xfrm>
            <a:off x="3076676" y="1111470"/>
            <a:ext cx="8840686" cy="5623648"/>
          </a:xfrm>
          <a:prstGeom prst="rect">
            <a:avLst/>
          </a:prstGeom>
        </p:spPr>
      </p:pic>
      <p:sp>
        <p:nvSpPr>
          <p:cNvPr id="1464" name="Google Shape;1464;p95"/>
          <p:cNvSpPr txBox="1">
            <a:spLocks noGrp="1"/>
          </p:cNvSpPr>
          <p:nvPr>
            <p:ph type="title"/>
          </p:nvPr>
        </p:nvSpPr>
        <p:spPr>
          <a:xfrm>
            <a:off x="334963" y="288001"/>
            <a:ext cx="11522000" cy="941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2400" dirty="0">
                <a:latin typeface="Tahoma"/>
                <a:ea typeface="Tahoma"/>
                <a:cs typeface="Tahoma"/>
                <a:sym typeface="Tahoma"/>
              </a:rPr>
              <a:t>ЦЕМЕНТОБЕТОННЫЕ ОСНОВАНИЯ</a:t>
            </a:r>
            <a:r>
              <a:rPr lang="en-US" dirty="0"/>
              <a:t/>
            </a:r>
            <a:br>
              <a:rPr lang="en-US" dirty="0"/>
            </a:br>
            <a:endParaRPr b="0" dirty="0"/>
          </a:p>
        </p:txBody>
      </p:sp>
      <p:sp>
        <p:nvSpPr>
          <p:cNvPr id="1465" name="Google Shape;1465;p95"/>
          <p:cNvSpPr txBox="1">
            <a:spLocks noGrp="1"/>
          </p:cNvSpPr>
          <p:nvPr>
            <p:ph type="sldNum" idx="12"/>
          </p:nvPr>
        </p:nvSpPr>
        <p:spPr>
          <a:xfrm>
            <a:off x="11917363" y="6418800"/>
            <a:ext cx="288800" cy="1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defTabSz="457200"/>
            <a:fld id="{00000000-1234-1234-1234-123412341234}" type="slidenum">
              <a:rPr lang="en-US" kern="0">
                <a:solidFill>
                  <a:srgbClr val="000000"/>
                </a:solidFill>
              </a:rPr>
              <a:pPr defTabSz="457200"/>
              <a:t>11</a:t>
            </a:fld>
            <a:endParaRPr kern="0">
              <a:solidFill>
                <a:srgbClr val="000000"/>
              </a:solidFill>
            </a:endParaRPr>
          </a:p>
        </p:txBody>
      </p:sp>
      <p:sp>
        <p:nvSpPr>
          <p:cNvPr id="1466" name="Google Shape;1466;p95"/>
          <p:cNvSpPr txBox="1"/>
          <p:nvPr/>
        </p:nvSpPr>
        <p:spPr>
          <a:xfrm>
            <a:off x="334962" y="1111470"/>
            <a:ext cx="3572020" cy="5623648"/>
          </a:xfrm>
          <a:prstGeom prst="rect">
            <a:avLst/>
          </a:prstGeom>
          <a:solidFill>
            <a:srgbClr val="002060"/>
          </a:solidFill>
          <a:ln w="9525" cap="flat" cmpd="sng">
            <a:solidFill>
              <a:srgbClr val="0032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defTabSz="457200">
              <a:buClr>
                <a:srgbClr val="000000"/>
              </a:buClr>
              <a:buSzPts val="4267"/>
            </a:pPr>
            <a:endParaRPr sz="2134" b="1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457200">
              <a:buClr>
                <a:srgbClr val="000000"/>
              </a:buClr>
              <a:buSzPts val="4267"/>
            </a:pPr>
            <a:endParaRPr sz="2134" b="1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457200">
              <a:buClr>
                <a:srgbClr val="000000"/>
              </a:buClr>
              <a:buSzPts val="4267"/>
            </a:pPr>
            <a:endParaRPr sz="2134" b="1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457200">
              <a:buClr>
                <a:srgbClr val="000000"/>
              </a:buClr>
              <a:buSzPts val="4267"/>
            </a:pPr>
            <a:endParaRPr sz="2134" b="1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457200">
              <a:buClr>
                <a:srgbClr val="000000"/>
              </a:buClr>
              <a:buSzPts val="4267"/>
            </a:pPr>
            <a:endParaRPr sz="2134" b="1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457200">
              <a:buClr>
                <a:srgbClr val="000000"/>
              </a:buClr>
              <a:buSzPts val="4267"/>
            </a:pPr>
            <a:endParaRPr sz="2134" b="1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457200">
              <a:buClr>
                <a:srgbClr val="000000"/>
              </a:buClr>
              <a:buSzPts val="4267"/>
            </a:pPr>
            <a:endParaRPr sz="2134" b="1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457200">
              <a:buClr>
                <a:srgbClr val="000000"/>
              </a:buClr>
              <a:buSzPts val="4267"/>
            </a:pPr>
            <a:endParaRPr sz="2134" b="1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457200">
              <a:buClr>
                <a:srgbClr val="000000"/>
              </a:buClr>
              <a:buSzPts val="3733"/>
            </a:pPr>
            <a:endParaRPr sz="1867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457200">
              <a:buClr>
                <a:srgbClr val="000000"/>
              </a:buClr>
              <a:buSzPts val="3733"/>
            </a:pPr>
            <a:endParaRPr sz="1867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457200">
              <a:buClr>
                <a:srgbClr val="000000"/>
              </a:buClr>
              <a:buSzPts val="3733"/>
            </a:pPr>
            <a:endParaRPr sz="1867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457200">
              <a:buClr>
                <a:srgbClr val="000000"/>
              </a:buClr>
              <a:buSzPts val="3733"/>
            </a:pPr>
            <a:endParaRPr sz="1867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457200">
              <a:buClr>
                <a:srgbClr val="000000"/>
              </a:buClr>
              <a:buSzPts val="3733"/>
            </a:pPr>
            <a:endParaRPr sz="1867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457200">
              <a:buClr>
                <a:srgbClr val="000000"/>
              </a:buClr>
              <a:buSzPts val="3733"/>
            </a:pPr>
            <a:endParaRPr sz="1867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457200">
              <a:buClr>
                <a:srgbClr val="000000"/>
              </a:buClr>
              <a:buSzPts val="3733"/>
            </a:pPr>
            <a:endParaRPr sz="1867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457200">
              <a:buClr>
                <a:srgbClr val="000000"/>
              </a:buClr>
              <a:buSzPts val="3733"/>
            </a:pPr>
            <a:endParaRPr sz="1867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457200">
              <a:buClr>
                <a:srgbClr val="000000"/>
              </a:buClr>
              <a:buSzPts val="3733"/>
            </a:pPr>
            <a:endParaRPr sz="1867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457200">
              <a:buClr>
                <a:srgbClr val="000000"/>
              </a:buClr>
              <a:buSzPts val="3733"/>
            </a:pPr>
            <a:endParaRPr sz="1867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7" name="Google Shape;1467;p95"/>
          <p:cNvSpPr/>
          <p:nvPr/>
        </p:nvSpPr>
        <p:spPr>
          <a:xfrm>
            <a:off x="7679559" y="1611587"/>
            <a:ext cx="252248" cy="18217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algn="ctr" defTabSz="457200">
              <a:buClr>
                <a:srgbClr val="000000"/>
              </a:buClr>
              <a:buSzPts val="3733"/>
            </a:pPr>
            <a:endParaRPr sz="1867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8" name="Google Shape;1468;p95"/>
          <p:cNvSpPr txBox="1"/>
          <p:nvPr/>
        </p:nvSpPr>
        <p:spPr>
          <a:xfrm>
            <a:off x="334961" y="1125098"/>
            <a:ext cx="4247550" cy="2939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2000" b="1" kern="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ДОРОЖНАЯ ОДЕЖДА </a:t>
            </a:r>
            <a:endParaRPr sz="20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457200">
              <a:buClr>
                <a:srgbClr val="000000"/>
              </a:buClr>
            </a:pPr>
            <a:r>
              <a:rPr lang="en-US" sz="2000" b="1" kern="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ЖЕСТКОГО </a:t>
            </a:r>
            <a:r>
              <a:rPr lang="en-US" sz="2000" b="1" kern="0" dirty="0" smtClean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ТИПА</a:t>
            </a:r>
            <a:endParaRPr sz="20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457200">
              <a:buClr>
                <a:srgbClr val="000000"/>
              </a:buClr>
            </a:pPr>
            <a:endParaRPr sz="2400" kern="0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defTabSz="457200">
              <a:buClr>
                <a:srgbClr val="000000"/>
              </a:buClr>
            </a:pPr>
            <a:r>
              <a:rPr lang="en-US" sz="2400" kern="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-</a:t>
            </a:r>
            <a:r>
              <a:rPr lang="en-US" sz="2000" kern="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ПОВЫШЕННАЯ ПРОЧНОСТЬ</a:t>
            </a:r>
            <a:endParaRPr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457200">
              <a:buClr>
                <a:srgbClr val="000000"/>
              </a:buClr>
            </a:pPr>
            <a:r>
              <a:rPr lang="en-US" sz="2000" kern="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-ДОЛГОВЕЧНОСТЬ</a:t>
            </a:r>
            <a:endParaRPr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457200">
              <a:buClr>
                <a:srgbClr val="000000"/>
              </a:buClr>
            </a:pPr>
            <a:r>
              <a:rPr lang="en-US" sz="2000" kern="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-МИНИМУМ ЗАТРАТ В ЭКСПЛУАТАЦИИ</a:t>
            </a:r>
            <a:endParaRPr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457200">
              <a:buClr>
                <a:srgbClr val="000000"/>
              </a:buClr>
            </a:pPr>
            <a:r>
              <a:rPr lang="en-US" sz="2000" kern="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-ДЕШЕВЛЕ НА ЭТАПЕ СТРОИТЕЛЬСТВА</a:t>
            </a:r>
            <a:endParaRPr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019" y="6250"/>
            <a:ext cx="1484344" cy="56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6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" name="Google Shape;1474;p96"/>
          <p:cNvSpPr txBox="1">
            <a:spLocks noGrp="1"/>
          </p:cNvSpPr>
          <p:nvPr>
            <p:ph type="title"/>
          </p:nvPr>
        </p:nvSpPr>
        <p:spPr>
          <a:xfrm>
            <a:off x="213408" y="161608"/>
            <a:ext cx="1173189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00000"/>
              </a:lnSpc>
              <a:buSzPts val="2300"/>
            </a:pPr>
            <a:r>
              <a:rPr lang="en-US" sz="2400" dirty="0">
                <a:latin typeface="Tahoma"/>
                <a:ea typeface="Tahoma"/>
                <a:cs typeface="Tahoma"/>
                <a:sym typeface="Tahoma"/>
              </a:rPr>
              <a:t>УСТРОЙСТВО ЦЕМЕНТОБЕТОННЫХ ОСНОВАНИЙ</a:t>
            </a:r>
            <a:r>
              <a:rPr lang="en-US" sz="2400" dirty="0" smtClean="0">
                <a:latin typeface="Tahoma"/>
                <a:ea typeface="Tahoma"/>
                <a:cs typeface="Tahoma"/>
                <a:sym typeface="Tahoma"/>
              </a:rPr>
              <a:t>.</a:t>
            </a:r>
            <a:r>
              <a:rPr lang="ru-RU" sz="2400" dirty="0" smtClean="0">
                <a:latin typeface="Tahoma"/>
                <a:ea typeface="Tahoma"/>
                <a:cs typeface="Tahoma"/>
                <a:sym typeface="Tahoma"/>
              </a:rPr>
              <a:t/>
            </a:r>
            <a:br>
              <a:rPr lang="ru-RU" sz="2400" dirty="0" smtClean="0">
                <a:latin typeface="Tahoma"/>
                <a:ea typeface="Tahoma"/>
                <a:cs typeface="Tahoma"/>
                <a:sym typeface="Tahoma"/>
              </a:rPr>
            </a:br>
            <a:r>
              <a:rPr lang="en-US" sz="2400" b="0" dirty="0" smtClean="0">
                <a:latin typeface="Tahoma"/>
                <a:ea typeface="Tahoma"/>
                <a:cs typeface="Tahoma"/>
                <a:sym typeface="Tahoma"/>
              </a:rPr>
              <a:t>БЕТОНОУКЛАДЧИК</a:t>
            </a:r>
            <a:endParaRPr b="0" dirty="0"/>
          </a:p>
        </p:txBody>
      </p:sp>
      <p:grpSp>
        <p:nvGrpSpPr>
          <p:cNvPr id="1475" name="Google Shape;1475;p96"/>
          <p:cNvGrpSpPr/>
          <p:nvPr/>
        </p:nvGrpSpPr>
        <p:grpSpPr>
          <a:xfrm>
            <a:off x="1246910" y="1233054"/>
            <a:ext cx="10377054" cy="4749698"/>
            <a:chOff x="717681" y="951778"/>
            <a:chExt cx="8533738" cy="4257460"/>
          </a:xfrm>
        </p:grpSpPr>
        <p:pic>
          <p:nvPicPr>
            <p:cNvPr id="1476" name="Google Shape;1476;p9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17681" y="951778"/>
              <a:ext cx="8243346" cy="37089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77" name="Google Shape;1477;p96"/>
            <p:cNvSpPr txBox="1"/>
            <p:nvPr/>
          </p:nvSpPr>
          <p:spPr>
            <a:xfrm>
              <a:off x="1560682" y="4264903"/>
              <a:ext cx="685982" cy="2482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72000" defTabSz="457200">
                <a:lnSpc>
                  <a:spcPct val="90000"/>
                </a:lnSpc>
                <a:buClr>
                  <a:srgbClr val="DDEAF6"/>
                </a:buClr>
                <a:buSzPts val="4000"/>
              </a:pPr>
              <a:r>
                <a:rPr lang="en-US" sz="2000" b="1" kern="0">
                  <a:solidFill>
                    <a:srgbClr val="DDEAF6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2000" b="1" kern="0">
                <a:solidFill>
                  <a:srgbClr val="DDEAF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96"/>
            <p:cNvSpPr txBox="1"/>
            <p:nvPr/>
          </p:nvSpPr>
          <p:spPr>
            <a:xfrm>
              <a:off x="1481642" y="4705479"/>
              <a:ext cx="1286469" cy="3568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defTabSz="457200">
                <a:lnSpc>
                  <a:spcPct val="115000"/>
                </a:lnSpc>
                <a:spcBef>
                  <a:spcPts val="200"/>
                </a:spcBef>
                <a:buClr>
                  <a:srgbClr val="003167"/>
                </a:buClr>
                <a:buSzPts val="1100"/>
              </a:pPr>
              <a:r>
                <a:rPr lang="en-US" sz="1600" kern="0">
                  <a:solidFill>
                    <a:srgbClr val="003167"/>
                  </a:solidFill>
                  <a:latin typeface="Tahoma"/>
                  <a:ea typeface="Tahoma"/>
                  <a:cs typeface="Tahoma"/>
                  <a:sym typeface="Tahoma"/>
                </a:rPr>
                <a:t>Разработка и испытания составов бетонной смеси</a:t>
              </a:r>
              <a:endParaRPr sz="1600" kern="0">
                <a:solidFill>
                  <a:srgbClr val="003167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479" name="Google Shape;1479;p96"/>
            <p:cNvSpPr txBox="1"/>
            <p:nvPr/>
          </p:nvSpPr>
          <p:spPr>
            <a:xfrm>
              <a:off x="3112659" y="4416014"/>
              <a:ext cx="1310210" cy="5925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6350" defTabSz="457200">
                <a:buClr>
                  <a:srgbClr val="000000"/>
                </a:buClr>
                <a:buSzPts val="900"/>
              </a:pPr>
              <a:r>
                <a:rPr lang="en-US" sz="1600" kern="0">
                  <a:solidFill>
                    <a:srgbClr val="003167"/>
                  </a:solidFill>
                  <a:latin typeface="Tahoma"/>
                  <a:ea typeface="Tahoma"/>
                  <a:cs typeface="Tahoma"/>
                  <a:sym typeface="Tahoma"/>
                </a:rPr>
                <a:t>Подготовка </a:t>
              </a:r>
              <a:endParaRPr sz="1600" kern="0">
                <a:solidFill>
                  <a:srgbClr val="003167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6350" defTabSz="457200">
                <a:buClr>
                  <a:srgbClr val="000000"/>
                </a:buClr>
                <a:buSzPts val="900"/>
              </a:pPr>
              <a:r>
                <a:rPr lang="en-US" sz="1600" kern="0">
                  <a:solidFill>
                    <a:srgbClr val="003167"/>
                  </a:solidFill>
                  <a:latin typeface="Tahoma"/>
                  <a:ea typeface="Tahoma"/>
                  <a:cs typeface="Tahoma"/>
                  <a:sym typeface="Tahoma"/>
                </a:rPr>
                <a:t>основания</a:t>
              </a:r>
              <a:endParaRPr sz="1600" kern="0">
                <a:solidFill>
                  <a:srgbClr val="003167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480" name="Google Shape;1480;p96"/>
            <p:cNvSpPr txBox="1"/>
            <p:nvPr/>
          </p:nvSpPr>
          <p:spPr>
            <a:xfrm>
              <a:off x="4274403" y="4165876"/>
              <a:ext cx="1177431" cy="7672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6350" defTabSz="457200">
                <a:buClr>
                  <a:srgbClr val="000000"/>
                </a:buClr>
                <a:buSzPts val="900"/>
              </a:pPr>
              <a:r>
                <a:rPr lang="en-US" sz="1600" kern="0" dirty="0" err="1">
                  <a:solidFill>
                    <a:srgbClr val="003167"/>
                  </a:solidFill>
                  <a:latin typeface="Tahoma"/>
                  <a:ea typeface="Tahoma"/>
                  <a:cs typeface="Tahoma"/>
                  <a:sym typeface="Tahoma"/>
                </a:rPr>
                <a:t>Укладка</a:t>
              </a:r>
              <a:r>
                <a:rPr lang="en-US" sz="1600" kern="0" dirty="0">
                  <a:solidFill>
                    <a:srgbClr val="003167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br>
                <a:rPr lang="en-US" sz="1600" kern="0" dirty="0">
                  <a:solidFill>
                    <a:srgbClr val="003167"/>
                  </a:solidFill>
                  <a:latin typeface="Tahoma"/>
                  <a:ea typeface="Tahoma"/>
                  <a:cs typeface="Tahoma"/>
                  <a:sym typeface="Tahoma"/>
                </a:rPr>
              </a:br>
              <a:r>
                <a:rPr lang="en-US" sz="1600" kern="0" dirty="0">
                  <a:solidFill>
                    <a:srgbClr val="003167"/>
                  </a:solidFill>
                  <a:latin typeface="Tahoma"/>
                  <a:ea typeface="Tahoma"/>
                  <a:cs typeface="Tahoma"/>
                  <a:sym typeface="Tahoma"/>
                </a:rPr>
                <a:t>и </a:t>
              </a:r>
              <a:r>
                <a:rPr lang="en-US" sz="1600" kern="0" dirty="0" err="1">
                  <a:solidFill>
                    <a:srgbClr val="003167"/>
                  </a:solidFill>
                  <a:latin typeface="Tahoma"/>
                  <a:ea typeface="Tahoma"/>
                  <a:cs typeface="Tahoma"/>
                  <a:sym typeface="Tahoma"/>
                </a:rPr>
                <a:t>профилирование</a:t>
              </a:r>
              <a:r>
                <a:rPr lang="en-US" sz="1600" kern="0" dirty="0">
                  <a:solidFill>
                    <a:srgbClr val="003167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1600" kern="0" dirty="0" err="1">
                  <a:solidFill>
                    <a:srgbClr val="003167"/>
                  </a:solidFill>
                  <a:latin typeface="Tahoma"/>
                  <a:ea typeface="Tahoma"/>
                  <a:cs typeface="Tahoma"/>
                  <a:sym typeface="Tahoma"/>
                </a:rPr>
                <a:t>бетонной</a:t>
              </a:r>
              <a:r>
                <a:rPr lang="en-US" sz="1600" kern="0" dirty="0">
                  <a:solidFill>
                    <a:srgbClr val="003167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1600" kern="0" dirty="0" err="1">
                  <a:solidFill>
                    <a:srgbClr val="003167"/>
                  </a:solidFill>
                  <a:latin typeface="Tahoma"/>
                  <a:ea typeface="Tahoma"/>
                  <a:cs typeface="Tahoma"/>
                  <a:sym typeface="Tahoma"/>
                </a:rPr>
                <a:t>смеси</a:t>
              </a:r>
              <a:endParaRPr sz="1600" kern="0" dirty="0">
                <a:solidFill>
                  <a:srgbClr val="003167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481" name="Google Shape;1481;p96"/>
            <p:cNvSpPr txBox="1"/>
            <p:nvPr/>
          </p:nvSpPr>
          <p:spPr>
            <a:xfrm>
              <a:off x="5359699" y="3778070"/>
              <a:ext cx="1253880" cy="14311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6350" defTabSz="457200">
                <a:buClr>
                  <a:srgbClr val="000000"/>
                </a:buClr>
                <a:buSzPts val="900"/>
              </a:pPr>
              <a:r>
                <a:rPr lang="en-US" sz="1600" kern="0" dirty="0" err="1">
                  <a:solidFill>
                    <a:srgbClr val="003167"/>
                  </a:solidFill>
                  <a:latin typeface="Tahoma"/>
                  <a:ea typeface="Tahoma"/>
                  <a:cs typeface="Tahoma"/>
                  <a:sym typeface="Tahoma"/>
                </a:rPr>
                <a:t>Обработка</a:t>
              </a:r>
              <a:r>
                <a:rPr lang="en-US" sz="1600" kern="0" dirty="0">
                  <a:solidFill>
                    <a:srgbClr val="003167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1600" kern="0" dirty="0" err="1">
                  <a:solidFill>
                    <a:srgbClr val="003167"/>
                  </a:solidFill>
                  <a:latin typeface="Tahoma"/>
                  <a:ea typeface="Tahoma"/>
                  <a:cs typeface="Tahoma"/>
                  <a:sym typeface="Tahoma"/>
                </a:rPr>
                <a:t>поверхности</a:t>
              </a:r>
              <a:endParaRPr sz="1600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6350" defTabSz="457200">
                <a:buClr>
                  <a:srgbClr val="000000"/>
                </a:buClr>
                <a:buSzPts val="900"/>
              </a:pPr>
              <a:r>
                <a:rPr lang="en-US" sz="1600" kern="0" dirty="0">
                  <a:solidFill>
                    <a:srgbClr val="003167"/>
                  </a:solidFill>
                  <a:latin typeface="Tahoma"/>
                  <a:ea typeface="Tahoma"/>
                  <a:cs typeface="Tahoma"/>
                  <a:sym typeface="Tahoma"/>
                </a:rPr>
                <a:t>(</a:t>
              </a:r>
              <a:r>
                <a:rPr lang="en-US" sz="1600" kern="0" dirty="0" err="1">
                  <a:solidFill>
                    <a:srgbClr val="003167"/>
                  </a:solidFill>
                  <a:latin typeface="Tahoma"/>
                  <a:ea typeface="Tahoma"/>
                  <a:cs typeface="Tahoma"/>
                  <a:sym typeface="Tahoma"/>
                </a:rPr>
                <a:t>при</a:t>
              </a:r>
              <a:r>
                <a:rPr lang="en-US" sz="1600" kern="0" dirty="0">
                  <a:solidFill>
                    <a:srgbClr val="003167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1600" kern="0" dirty="0" err="1">
                  <a:solidFill>
                    <a:srgbClr val="003167"/>
                  </a:solidFill>
                  <a:latin typeface="Tahoma"/>
                  <a:ea typeface="Tahoma"/>
                  <a:cs typeface="Tahoma"/>
                  <a:sym typeface="Tahoma"/>
                </a:rPr>
                <a:t>необходимости</a:t>
              </a:r>
              <a:r>
                <a:rPr lang="en-US" sz="1600" kern="0" dirty="0">
                  <a:solidFill>
                    <a:srgbClr val="003167"/>
                  </a:solidFill>
                  <a:latin typeface="Tahoma"/>
                  <a:ea typeface="Tahoma"/>
                  <a:cs typeface="Tahoma"/>
                  <a:sym typeface="Tahoma"/>
                </a:rPr>
                <a:t>)</a:t>
              </a:r>
              <a:endParaRPr sz="1600" kern="0" dirty="0">
                <a:solidFill>
                  <a:srgbClr val="003167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482" name="Google Shape;1482;p96"/>
            <p:cNvSpPr txBox="1"/>
            <p:nvPr/>
          </p:nvSpPr>
          <p:spPr>
            <a:xfrm>
              <a:off x="6424500" y="3626747"/>
              <a:ext cx="1421827" cy="5643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6350" defTabSz="457200">
                <a:buClr>
                  <a:srgbClr val="000000"/>
                </a:buClr>
                <a:buSzPts val="900"/>
              </a:pPr>
              <a:r>
                <a:rPr lang="en-US" sz="1600" kern="0">
                  <a:solidFill>
                    <a:srgbClr val="003167"/>
                  </a:solidFill>
                  <a:latin typeface="Tahoma"/>
                  <a:ea typeface="Tahoma"/>
                  <a:cs typeface="Tahoma"/>
                  <a:sym typeface="Tahoma"/>
                </a:rPr>
                <a:t>Набор </a:t>
              </a:r>
              <a:endParaRPr sz="1600" kern="0">
                <a:solidFill>
                  <a:srgbClr val="003167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6350" defTabSz="457200">
                <a:buClr>
                  <a:srgbClr val="000000"/>
                </a:buClr>
                <a:buSzPts val="900"/>
              </a:pPr>
              <a:r>
                <a:rPr lang="en-US" sz="1600" kern="0">
                  <a:solidFill>
                    <a:srgbClr val="003167"/>
                  </a:solidFill>
                  <a:latin typeface="Tahoma"/>
                  <a:ea typeface="Tahoma"/>
                  <a:cs typeface="Tahoma"/>
                  <a:sym typeface="Tahoma"/>
                </a:rPr>
                <a:t>прочности</a:t>
              </a:r>
              <a:endParaRPr sz="1600" kern="0">
                <a:solidFill>
                  <a:srgbClr val="003167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483" name="Google Shape;1483;p96"/>
            <p:cNvSpPr txBox="1"/>
            <p:nvPr/>
          </p:nvSpPr>
          <p:spPr>
            <a:xfrm>
              <a:off x="7000867" y="3291881"/>
              <a:ext cx="1079341" cy="1791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6350" defTabSz="457200">
                <a:buClr>
                  <a:srgbClr val="000000"/>
                </a:buClr>
                <a:buSzPts val="900"/>
              </a:pPr>
              <a:r>
                <a:rPr lang="en-US" sz="1600" kern="0">
                  <a:solidFill>
                    <a:srgbClr val="003167"/>
                  </a:solidFill>
                  <a:latin typeface="Tahoma"/>
                  <a:ea typeface="Tahoma"/>
                  <a:cs typeface="Tahoma"/>
                  <a:sym typeface="Tahoma"/>
                </a:rPr>
                <a:t>Нарезка швов</a:t>
              </a:r>
              <a:endParaRPr sz="1600" kern="0">
                <a:solidFill>
                  <a:srgbClr val="003167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484" name="Google Shape;1484;p96"/>
            <p:cNvSpPr txBox="1"/>
            <p:nvPr/>
          </p:nvSpPr>
          <p:spPr>
            <a:xfrm>
              <a:off x="8006843" y="3063536"/>
              <a:ext cx="1244576" cy="577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6350" defTabSz="457200">
                <a:buClr>
                  <a:srgbClr val="000000"/>
                </a:buClr>
                <a:buSzPts val="900"/>
              </a:pPr>
              <a:r>
                <a:rPr lang="en-US" sz="1600" kern="0">
                  <a:solidFill>
                    <a:srgbClr val="003167"/>
                  </a:solidFill>
                  <a:latin typeface="Tahoma"/>
                  <a:ea typeface="Tahoma"/>
                  <a:cs typeface="Tahoma"/>
                  <a:sym typeface="Tahoma"/>
                </a:rPr>
                <a:t>Пуск транспортного </a:t>
              </a:r>
              <a:br>
                <a:rPr lang="en-US" sz="1600" kern="0">
                  <a:solidFill>
                    <a:srgbClr val="003167"/>
                  </a:solidFill>
                  <a:latin typeface="Tahoma"/>
                  <a:ea typeface="Tahoma"/>
                  <a:cs typeface="Tahoma"/>
                  <a:sym typeface="Tahoma"/>
                </a:rPr>
              </a:br>
              <a:r>
                <a:rPr lang="en-US" sz="1600" kern="0">
                  <a:solidFill>
                    <a:srgbClr val="003167"/>
                  </a:solidFill>
                  <a:latin typeface="Tahoma"/>
                  <a:ea typeface="Tahoma"/>
                  <a:cs typeface="Tahoma"/>
                  <a:sym typeface="Tahoma"/>
                </a:rPr>
                <a:t>движения</a:t>
              </a:r>
              <a:endParaRPr sz="1600" kern="0">
                <a:solidFill>
                  <a:srgbClr val="003167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485" name="Google Shape;1485;p96"/>
            <p:cNvSpPr txBox="1"/>
            <p:nvPr/>
          </p:nvSpPr>
          <p:spPr>
            <a:xfrm>
              <a:off x="3069306" y="3908897"/>
              <a:ext cx="516428" cy="2482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72000" defTabSz="457200">
                <a:lnSpc>
                  <a:spcPct val="90000"/>
                </a:lnSpc>
                <a:buClr>
                  <a:srgbClr val="DDEAF6"/>
                </a:buClr>
                <a:buSzPts val="4000"/>
              </a:pPr>
              <a:r>
                <a:rPr lang="en-US" sz="2000" b="1" kern="0">
                  <a:solidFill>
                    <a:srgbClr val="DDEAF6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2000" b="1" kern="0">
                <a:solidFill>
                  <a:srgbClr val="DDEAF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96"/>
            <p:cNvSpPr txBox="1"/>
            <p:nvPr/>
          </p:nvSpPr>
          <p:spPr>
            <a:xfrm>
              <a:off x="4441472" y="3631833"/>
              <a:ext cx="1220888" cy="2482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72000" defTabSz="457200">
                <a:lnSpc>
                  <a:spcPct val="90000"/>
                </a:lnSpc>
                <a:buClr>
                  <a:srgbClr val="DDEAF6"/>
                </a:buClr>
                <a:buSzPts val="4000"/>
              </a:pPr>
              <a:r>
                <a:rPr lang="en-US" sz="2000" b="1" kern="0">
                  <a:solidFill>
                    <a:srgbClr val="DDEAF6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2000" b="1" kern="0">
                <a:solidFill>
                  <a:srgbClr val="DDEAF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96"/>
            <p:cNvSpPr txBox="1"/>
            <p:nvPr/>
          </p:nvSpPr>
          <p:spPr>
            <a:xfrm>
              <a:off x="5359699" y="3306832"/>
              <a:ext cx="699088" cy="2482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72000" defTabSz="457200">
                <a:lnSpc>
                  <a:spcPct val="90000"/>
                </a:lnSpc>
                <a:buClr>
                  <a:srgbClr val="DDEAF6"/>
                </a:buClr>
                <a:buSzPts val="4000"/>
              </a:pPr>
              <a:r>
                <a:rPr lang="en-US" sz="2000" b="1" kern="0">
                  <a:solidFill>
                    <a:srgbClr val="DDEAF6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sz="2000" b="1" kern="0">
                <a:solidFill>
                  <a:srgbClr val="DDEAF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96"/>
            <p:cNvSpPr txBox="1"/>
            <p:nvPr/>
          </p:nvSpPr>
          <p:spPr>
            <a:xfrm>
              <a:off x="7166518" y="2807748"/>
              <a:ext cx="733070" cy="2482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72000" defTabSz="457200">
                <a:lnSpc>
                  <a:spcPct val="90000"/>
                </a:lnSpc>
                <a:buClr>
                  <a:srgbClr val="DDEAF6"/>
                </a:buClr>
                <a:buSzPts val="4000"/>
              </a:pPr>
              <a:r>
                <a:rPr lang="en-US" sz="2000" b="1" kern="0">
                  <a:solidFill>
                    <a:srgbClr val="DDEAF6"/>
                  </a:solidFill>
                  <a:latin typeface="Arial"/>
                  <a:ea typeface="Arial"/>
                  <a:cs typeface="Arial"/>
                  <a:sym typeface="Arial"/>
                </a:rPr>
                <a:t>6</a:t>
              </a:r>
              <a:endParaRPr sz="2000" b="1" kern="0">
                <a:solidFill>
                  <a:srgbClr val="DDEAF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96"/>
            <p:cNvSpPr txBox="1"/>
            <p:nvPr/>
          </p:nvSpPr>
          <p:spPr>
            <a:xfrm>
              <a:off x="8246580" y="2521246"/>
              <a:ext cx="711509" cy="2482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72000" defTabSz="457200">
                <a:lnSpc>
                  <a:spcPct val="90000"/>
                </a:lnSpc>
                <a:buClr>
                  <a:srgbClr val="DDEAF6"/>
                </a:buClr>
                <a:buSzPts val="4000"/>
              </a:pPr>
              <a:r>
                <a:rPr lang="en-US" sz="2000" b="1" kern="0">
                  <a:solidFill>
                    <a:srgbClr val="DDEAF6"/>
                  </a:solidFill>
                  <a:latin typeface="Arial"/>
                  <a:ea typeface="Arial"/>
                  <a:cs typeface="Arial"/>
                  <a:sym typeface="Arial"/>
                </a:rPr>
                <a:t>7</a:t>
              </a:r>
              <a:endParaRPr sz="2000" b="1" kern="0">
                <a:solidFill>
                  <a:srgbClr val="DDEAF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490" name="Google Shape;1490;p96"/>
            <p:cNvCxnSpPr/>
            <p:nvPr/>
          </p:nvCxnSpPr>
          <p:spPr>
            <a:xfrm>
              <a:off x="3603910" y="3241023"/>
              <a:ext cx="0" cy="1073802"/>
            </a:xfrm>
            <a:prstGeom prst="straightConnector1">
              <a:avLst/>
            </a:prstGeom>
            <a:noFill/>
            <a:ln w="19050" cap="flat" cmpd="sng">
              <a:solidFill>
                <a:srgbClr val="04BBF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91" name="Google Shape;1491;p96"/>
            <p:cNvCxnSpPr/>
            <p:nvPr/>
          </p:nvCxnSpPr>
          <p:spPr>
            <a:xfrm>
              <a:off x="4922362" y="2844585"/>
              <a:ext cx="0" cy="1194015"/>
            </a:xfrm>
            <a:prstGeom prst="straightConnector1">
              <a:avLst/>
            </a:prstGeom>
            <a:noFill/>
            <a:ln w="19050" cap="flat" cmpd="sng">
              <a:solidFill>
                <a:srgbClr val="04BBF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92" name="Google Shape;1492;p96"/>
            <p:cNvCxnSpPr/>
            <p:nvPr/>
          </p:nvCxnSpPr>
          <p:spPr>
            <a:xfrm>
              <a:off x="5827402" y="2491602"/>
              <a:ext cx="0" cy="1177812"/>
            </a:xfrm>
            <a:prstGeom prst="straightConnector1">
              <a:avLst/>
            </a:prstGeom>
            <a:noFill/>
            <a:ln w="19050" cap="flat" cmpd="sng">
              <a:solidFill>
                <a:srgbClr val="04BBF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93" name="Google Shape;1493;p96"/>
            <p:cNvCxnSpPr/>
            <p:nvPr/>
          </p:nvCxnSpPr>
          <p:spPr>
            <a:xfrm flipH="1">
              <a:off x="6727130" y="2381250"/>
              <a:ext cx="8976" cy="1097775"/>
            </a:xfrm>
            <a:prstGeom prst="straightConnector1">
              <a:avLst/>
            </a:prstGeom>
            <a:noFill/>
            <a:ln w="19050" cap="flat" cmpd="sng">
              <a:solidFill>
                <a:srgbClr val="04BBF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94" name="Google Shape;1494;p96"/>
            <p:cNvCxnSpPr/>
            <p:nvPr/>
          </p:nvCxnSpPr>
          <p:spPr>
            <a:xfrm>
              <a:off x="7217454" y="2216240"/>
              <a:ext cx="0" cy="1009931"/>
            </a:xfrm>
            <a:prstGeom prst="straightConnector1">
              <a:avLst/>
            </a:prstGeom>
            <a:noFill/>
            <a:ln w="19050" cap="flat" cmpd="sng">
              <a:solidFill>
                <a:srgbClr val="04BBF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95" name="Google Shape;1495;p96"/>
            <p:cNvCxnSpPr/>
            <p:nvPr/>
          </p:nvCxnSpPr>
          <p:spPr>
            <a:xfrm>
              <a:off x="8278958" y="1971446"/>
              <a:ext cx="0" cy="1009931"/>
            </a:xfrm>
            <a:prstGeom prst="straightConnector1">
              <a:avLst/>
            </a:prstGeom>
            <a:noFill/>
            <a:ln w="19050" cap="flat" cmpd="sng">
              <a:solidFill>
                <a:srgbClr val="04BBF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96" name="Google Shape;1496;p96"/>
            <p:cNvCxnSpPr/>
            <p:nvPr/>
          </p:nvCxnSpPr>
          <p:spPr>
            <a:xfrm>
              <a:off x="2089435" y="3481981"/>
              <a:ext cx="0" cy="1073802"/>
            </a:xfrm>
            <a:prstGeom prst="straightConnector1">
              <a:avLst/>
            </a:prstGeom>
            <a:noFill/>
            <a:ln w="19050" cap="flat" cmpd="sng">
              <a:solidFill>
                <a:srgbClr val="04BBF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619" y="6270767"/>
            <a:ext cx="1484344" cy="56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75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3" name="Google Shape;1503;p97"/>
          <p:cNvPicPr preferRelativeResize="0"/>
          <p:nvPr/>
        </p:nvPicPr>
        <p:blipFill rotWithShape="1">
          <a:blip r:embed="rId3">
            <a:alphaModFix/>
          </a:blip>
          <a:srcRect t="21901" b="2442"/>
          <a:stretch/>
        </p:blipFill>
        <p:spPr>
          <a:xfrm>
            <a:off x="600941" y="1149928"/>
            <a:ext cx="10629900" cy="4793672"/>
          </a:xfrm>
          <a:prstGeom prst="rect">
            <a:avLst/>
          </a:prstGeom>
          <a:noFill/>
          <a:ln>
            <a:noFill/>
          </a:ln>
        </p:spPr>
      </p:pic>
      <p:sp>
        <p:nvSpPr>
          <p:cNvPr id="1504" name="Google Shape;1504;p97"/>
          <p:cNvSpPr txBox="1">
            <a:spLocks noGrp="1"/>
          </p:cNvSpPr>
          <p:nvPr>
            <p:ph type="title"/>
          </p:nvPr>
        </p:nvSpPr>
        <p:spPr>
          <a:xfrm>
            <a:off x="213408" y="161608"/>
            <a:ext cx="1173189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00000"/>
              </a:lnSpc>
              <a:buSzPts val="2300"/>
            </a:pPr>
            <a:r>
              <a:rPr lang="en-US" sz="2400" dirty="0">
                <a:latin typeface="Tahoma"/>
                <a:ea typeface="Tahoma"/>
                <a:cs typeface="Tahoma"/>
                <a:sym typeface="Tahoma"/>
              </a:rPr>
              <a:t>УСТРОЙСТВО ДЛЯ ЦЕМЕНТОБЕТОННЫХ ОСНОВАНИЙ. </a:t>
            </a:r>
            <a:br>
              <a:rPr lang="en-US" sz="2400" dirty="0">
                <a:latin typeface="Tahoma"/>
                <a:ea typeface="Tahoma"/>
                <a:cs typeface="Tahoma"/>
                <a:sym typeface="Tahoma"/>
              </a:rPr>
            </a:br>
            <a:r>
              <a:rPr lang="en-US" sz="2400" b="0" dirty="0">
                <a:latin typeface="Tahoma"/>
                <a:ea typeface="Tahoma"/>
                <a:cs typeface="Tahoma"/>
                <a:sym typeface="Tahoma"/>
              </a:rPr>
              <a:t>АСФАЛЬТОУКЛАДЧИК+КАТКИ</a:t>
            </a:r>
            <a:endParaRPr b="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619" y="6270767"/>
            <a:ext cx="1484344" cy="56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20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1"/>
          <a:stretch/>
        </p:blipFill>
        <p:spPr>
          <a:xfrm>
            <a:off x="1" y="1"/>
            <a:ext cx="12192000" cy="6865314"/>
          </a:xfrm>
          <a:prstGeom prst="rect">
            <a:avLst/>
          </a:prstGeom>
        </p:spPr>
      </p:pic>
      <p:sp>
        <p:nvSpPr>
          <p:cNvPr id="1504" name="Google Shape;1504;p97"/>
          <p:cNvSpPr txBox="1">
            <a:spLocks noGrp="1"/>
          </p:cNvSpPr>
          <p:nvPr>
            <p:ph type="title"/>
          </p:nvPr>
        </p:nvSpPr>
        <p:spPr>
          <a:xfrm>
            <a:off x="213408" y="161608"/>
            <a:ext cx="1173189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00000"/>
              </a:lnSpc>
              <a:buSzPts val="2300"/>
            </a:pPr>
            <a:r>
              <a:rPr lang="en-US" sz="2400" dirty="0" smtClean="0">
                <a:latin typeface="Tahoma"/>
                <a:ea typeface="Tahoma"/>
                <a:cs typeface="Tahoma"/>
                <a:sym typeface="Tahoma"/>
              </a:rPr>
              <a:t>УСТРОЙСТВ</a:t>
            </a:r>
            <a:r>
              <a:rPr lang="ru-RU" sz="2400" dirty="0">
                <a:latin typeface="Tahoma"/>
                <a:ea typeface="Tahoma"/>
                <a:cs typeface="Tahoma"/>
                <a:sym typeface="Tahoma"/>
              </a:rPr>
              <a:t>О</a:t>
            </a:r>
            <a:r>
              <a:rPr lang="en-US" sz="2400" dirty="0" smtClean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400" dirty="0">
                <a:latin typeface="Tahoma"/>
                <a:ea typeface="Tahoma"/>
                <a:cs typeface="Tahoma"/>
                <a:sym typeface="Tahoma"/>
              </a:rPr>
              <a:t>ЦЕМЕНТОБЕТОННЫХ </a:t>
            </a:r>
            <a:r>
              <a:rPr lang="en-US" sz="2400" dirty="0" smtClean="0">
                <a:latin typeface="Tahoma"/>
                <a:ea typeface="Tahoma"/>
                <a:cs typeface="Tahoma"/>
                <a:sym typeface="Tahoma"/>
              </a:rPr>
              <a:t>ОСНОВАНИЙ </a:t>
            </a:r>
            <a:r>
              <a:rPr lang="ru-RU" sz="2400" dirty="0">
                <a:latin typeface="Tahoma"/>
                <a:ea typeface="Tahoma"/>
                <a:cs typeface="Tahoma"/>
                <a:sym typeface="Tahoma"/>
              </a:rPr>
              <a:t/>
            </a:r>
            <a:br>
              <a:rPr lang="ru-RU" sz="2400" dirty="0">
                <a:latin typeface="Tahoma"/>
                <a:ea typeface="Tahoma"/>
                <a:cs typeface="Tahoma"/>
                <a:sym typeface="Tahoma"/>
              </a:rPr>
            </a:br>
            <a:r>
              <a:rPr lang="ru-RU" sz="2400" b="0" dirty="0" smtClean="0">
                <a:latin typeface="Tahoma"/>
                <a:ea typeface="Tahoma"/>
                <a:cs typeface="Tahoma"/>
                <a:sym typeface="Tahoma"/>
              </a:rPr>
              <a:t>Р-228 СЫЗРАНЬ-САРАТОВ-ВОЛГОГРАД, САРАТОВСКАЯ ОБЛАСТЬ</a:t>
            </a: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221173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Google Shape;1504;p97"/>
          <p:cNvSpPr txBox="1">
            <a:spLocks/>
          </p:cNvSpPr>
          <p:nvPr/>
        </p:nvSpPr>
        <p:spPr>
          <a:xfrm>
            <a:off x="213408" y="161608"/>
            <a:ext cx="1173189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5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buSzPts val="2300"/>
            </a:pPr>
            <a:r>
              <a:rPr lang="ru-RU" sz="2400" kern="0" dirty="0" smtClean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УСТРОЙСТВО ЦЕМЕНТОБЕТОННЫХ ОСНОВАНИЙ </a:t>
            </a:r>
            <a:br>
              <a:rPr lang="ru-RU" sz="2400" kern="0" dirty="0" smtClean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ru-RU" sz="2400" b="0" kern="0" dirty="0" smtClean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ОБХОД СТАНЦИИ СЕННАЯ, САРАТОВСКАЯ ОБЛАСТЬ</a:t>
            </a:r>
            <a:endParaRPr lang="ru-RU" b="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80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3" t="4571" r="3996" b="18155"/>
          <a:stretch/>
        </p:blipFill>
        <p:spPr>
          <a:xfrm>
            <a:off x="1676400" y="1257998"/>
            <a:ext cx="2881746" cy="3822464"/>
          </a:xfrm>
          <a:prstGeom prst="rect">
            <a:avLst/>
          </a:prstGeom>
        </p:spPr>
      </p:pic>
      <p:sp>
        <p:nvSpPr>
          <p:cNvPr id="320" name="Google Shape;320;p17"/>
          <p:cNvSpPr txBox="1">
            <a:spLocks noGrp="1"/>
          </p:cNvSpPr>
          <p:nvPr>
            <p:ph type="sldNum" idx="12"/>
          </p:nvPr>
        </p:nvSpPr>
        <p:spPr>
          <a:xfrm>
            <a:off x="609600" y="6536432"/>
            <a:ext cx="1066800" cy="175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defTabSz="457200">
              <a:defRPr/>
            </a:pPr>
            <a:fld id="{00000000-1234-1234-1234-123412341234}" type="slidenum">
              <a:rPr lang="en-US" kern="0"/>
              <a:pPr defTabSz="457200">
                <a:defRPr/>
              </a:pPr>
              <a:t>16</a:t>
            </a:fld>
            <a:endParaRPr kern="0"/>
          </a:p>
        </p:txBody>
      </p:sp>
      <p:pic>
        <p:nvPicPr>
          <p:cNvPr id="321" name="Google Shape;321;p17" descr="Изображе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54058" y="172289"/>
            <a:ext cx="1068772" cy="25283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4"/>
          <p:cNvSpPr/>
          <p:nvPr/>
        </p:nvSpPr>
        <p:spPr>
          <a:xfrm>
            <a:off x="5314603" y="1544365"/>
            <a:ext cx="7578437" cy="3734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buClr>
                <a:srgbClr val="000000"/>
              </a:buClr>
              <a:defRPr/>
            </a:pPr>
            <a:r>
              <a:rPr lang="ru-RU" sz="2700" b="1" kern="0" dirty="0">
                <a:solidFill>
                  <a:srgbClr val="00326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ХРИЩАТАЯ ЕКАТЕРИНА</a:t>
            </a:r>
          </a:p>
          <a:p>
            <a:pPr defTabSz="457200">
              <a:buClr>
                <a:srgbClr val="000000"/>
              </a:buClr>
              <a:defRPr/>
            </a:pPr>
            <a:endParaRPr lang="ru-RU" sz="2700" b="1" kern="0" dirty="0">
              <a:solidFill>
                <a:srgbClr val="00326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defTabSz="457200">
              <a:buClr>
                <a:srgbClr val="000000"/>
              </a:buClr>
              <a:defRPr/>
            </a:pPr>
            <a:r>
              <a:rPr lang="ru-RU" sz="2400" kern="0" dirty="0">
                <a:solidFill>
                  <a:srgbClr val="00326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РУКОВОДИТЕЛЬ НАПРАВЛЕНИЯ</a:t>
            </a:r>
          </a:p>
          <a:p>
            <a:pPr defTabSz="457200">
              <a:buClr>
                <a:srgbClr val="000000"/>
              </a:buClr>
              <a:defRPr/>
            </a:pPr>
            <a:r>
              <a:rPr lang="ru-RU" sz="2400" kern="0" dirty="0">
                <a:solidFill>
                  <a:srgbClr val="00326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АВТОМОБИЛЬНЫЕ ДОРОГИ</a:t>
            </a:r>
            <a:endParaRPr lang="en-US" sz="2400" kern="0" dirty="0">
              <a:solidFill>
                <a:srgbClr val="00326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defTabSz="457200">
              <a:buClr>
                <a:srgbClr val="000000"/>
              </a:buClr>
              <a:defRPr/>
            </a:pPr>
            <a:endParaRPr lang="ru-RU" sz="2200" kern="0" baseline="30000" dirty="0">
              <a:solidFill>
                <a:srgbClr val="00326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defTabSz="457200">
              <a:buClr>
                <a:srgbClr val="000000"/>
              </a:buClr>
              <a:defRPr/>
            </a:pPr>
            <a:endParaRPr lang="ru-RU" sz="2400" kern="0" baseline="30000" dirty="0">
              <a:solidFill>
                <a:srgbClr val="00326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defTabSz="457200">
              <a:buClr>
                <a:srgbClr val="000000"/>
              </a:buClr>
              <a:defRPr/>
            </a:pPr>
            <a:r>
              <a:rPr lang="fr-FR" sz="3200" kern="0" dirty="0">
                <a:solidFill>
                  <a:srgbClr val="00326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+7 961-080-55-09</a:t>
            </a:r>
            <a:endParaRPr lang="ru-RU" sz="3200" kern="0" dirty="0">
              <a:solidFill>
                <a:srgbClr val="00326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defTabSz="457200">
              <a:buClr>
                <a:srgbClr val="000000"/>
              </a:buClr>
              <a:defRPr/>
            </a:pPr>
            <a:endParaRPr lang="ru-RU" sz="3200" kern="0" dirty="0">
              <a:solidFill>
                <a:srgbClr val="00326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defTabSz="457200">
              <a:buClr>
                <a:srgbClr val="000000"/>
              </a:buClr>
              <a:defRPr/>
            </a:pPr>
            <a:r>
              <a:rPr lang="en-US" sz="2000" kern="0" dirty="0">
                <a:solidFill>
                  <a:srgbClr val="00326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  <a:hlinkClick r:id="rId5"/>
              </a:rPr>
              <a:t>ekaterina.khrischataya@lafargeholcim.com</a:t>
            </a:r>
            <a:endParaRPr lang="ru-RU" sz="2000" kern="0" dirty="0">
              <a:solidFill>
                <a:srgbClr val="00326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defTabSz="457200">
              <a:buClr>
                <a:srgbClr val="000000"/>
              </a:buClr>
              <a:defRPr/>
            </a:pPr>
            <a:r>
              <a:rPr lang="fr-FR" sz="2000" kern="0" dirty="0">
                <a:solidFill>
                  <a:srgbClr val="00326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  <a:hlinkClick r:id="rId6"/>
              </a:rPr>
              <a:t>ekaterina.khrischataya@cementum.ru</a:t>
            </a:r>
            <a:endParaRPr lang="fr-FR" sz="2000" kern="0" dirty="0">
              <a:solidFill>
                <a:srgbClr val="00326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058" y="16957"/>
            <a:ext cx="1484344" cy="56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72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7" name="Google Shape;837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4605" y="1838932"/>
            <a:ext cx="8796636" cy="33612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38" name="Google Shape;838;p51"/>
          <p:cNvGrpSpPr/>
          <p:nvPr/>
        </p:nvGrpSpPr>
        <p:grpSpPr>
          <a:xfrm>
            <a:off x="2702584" y="1731616"/>
            <a:ext cx="296636" cy="1382826"/>
            <a:chOff x="2986661" y="1864071"/>
            <a:chExt cx="317356" cy="1594045"/>
          </a:xfrm>
        </p:grpSpPr>
        <p:cxnSp>
          <p:nvCxnSpPr>
            <p:cNvPr id="839" name="Google Shape;839;p51"/>
            <p:cNvCxnSpPr/>
            <p:nvPr/>
          </p:nvCxnSpPr>
          <p:spPr>
            <a:xfrm>
              <a:off x="2986661" y="1864071"/>
              <a:ext cx="0" cy="1594045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oval" w="med" len="med"/>
            </a:ln>
          </p:spPr>
        </p:cxnSp>
        <p:cxnSp>
          <p:nvCxnSpPr>
            <p:cNvPr id="840" name="Google Shape;840;p51"/>
            <p:cNvCxnSpPr/>
            <p:nvPr/>
          </p:nvCxnSpPr>
          <p:spPr>
            <a:xfrm>
              <a:off x="2986661" y="1864071"/>
              <a:ext cx="317356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841" name="Google Shape;841;p51"/>
          <p:cNvSpPr/>
          <p:nvPr/>
        </p:nvSpPr>
        <p:spPr>
          <a:xfrm>
            <a:off x="2964489" y="1202001"/>
            <a:ext cx="2202312" cy="1057383"/>
          </a:xfrm>
          <a:prstGeom prst="rect">
            <a:avLst/>
          </a:prstGeom>
          <a:solidFill>
            <a:srgbClr val="1C336D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4000" tIns="0" rIns="144000" bIns="108000" anchor="t" anchorCtr="0">
            <a:noAutofit/>
          </a:bodyPr>
          <a:lstStyle/>
          <a:p>
            <a:pPr marL="270000" indent="-270000" defTabSz="457200">
              <a:lnSpc>
                <a:spcPct val="113000"/>
              </a:lnSpc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2" name="Google Shape;842;p51"/>
          <p:cNvSpPr txBox="1">
            <a:spLocks noGrp="1"/>
          </p:cNvSpPr>
          <p:nvPr>
            <p:ph type="title"/>
          </p:nvPr>
        </p:nvSpPr>
        <p:spPr>
          <a:xfrm>
            <a:off x="353076" y="129697"/>
            <a:ext cx="1152207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00000"/>
              </a:lnSpc>
              <a:buSzPts val="2300"/>
            </a:pPr>
            <a:r>
              <a:rPr lang="en-US" sz="2400" dirty="0" smtClean="0">
                <a:solidFill>
                  <a:srgbClr val="1D4370"/>
                </a:solidFill>
              </a:rPr>
              <a:t>РЕШЕНИЯ </a:t>
            </a:r>
            <a:r>
              <a:rPr lang="en-US" sz="2400" dirty="0">
                <a:solidFill>
                  <a:srgbClr val="1D4370"/>
                </a:solidFill>
              </a:rPr>
              <a:t>ДЛЯ СТРОИТЕЛЬСТВА И РЕМОНТА </a:t>
            </a:r>
            <a:r>
              <a:rPr lang="en-US" sz="2400" dirty="0" smtClean="0">
                <a:solidFill>
                  <a:srgbClr val="1D4370"/>
                </a:solidFill>
              </a:rPr>
              <a:t>ДОРОГ</a:t>
            </a:r>
            <a:r>
              <a:rPr lang="ru-RU" sz="2400" dirty="0" smtClean="0">
                <a:solidFill>
                  <a:srgbClr val="1D4370"/>
                </a:solidFill>
              </a:rPr>
              <a:t> </a:t>
            </a:r>
            <a:br>
              <a:rPr lang="ru-RU" sz="2400" dirty="0" smtClean="0">
                <a:solidFill>
                  <a:srgbClr val="1D4370"/>
                </a:solidFill>
              </a:rPr>
            </a:br>
            <a:r>
              <a:rPr lang="ru-RU" sz="2400" b="0" dirty="0" smtClean="0">
                <a:solidFill>
                  <a:srgbClr val="1D4370"/>
                </a:solidFill>
              </a:rPr>
              <a:t>С ПРИМЕНЕНИЕМ МИНЕРАЛЬНЫХ ВЯЖУЩИХ</a:t>
            </a:r>
            <a:endParaRPr sz="2400" b="0" dirty="0">
              <a:solidFill>
                <a:srgbClr val="1D4370"/>
              </a:solidFill>
            </a:endParaRPr>
          </a:p>
        </p:txBody>
      </p:sp>
      <p:grpSp>
        <p:nvGrpSpPr>
          <p:cNvPr id="843" name="Google Shape;843;p51"/>
          <p:cNvGrpSpPr/>
          <p:nvPr/>
        </p:nvGrpSpPr>
        <p:grpSpPr>
          <a:xfrm>
            <a:off x="5961714" y="1731617"/>
            <a:ext cx="1090572" cy="978013"/>
            <a:chOff x="5626931" y="2080229"/>
            <a:chExt cx="1090572" cy="978013"/>
          </a:xfrm>
        </p:grpSpPr>
        <p:cxnSp>
          <p:nvCxnSpPr>
            <p:cNvPr id="844" name="Google Shape;844;p51"/>
            <p:cNvCxnSpPr/>
            <p:nvPr/>
          </p:nvCxnSpPr>
          <p:spPr>
            <a:xfrm>
              <a:off x="5626931" y="2080229"/>
              <a:ext cx="0" cy="978013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oval" w="med" len="med"/>
            </a:ln>
          </p:spPr>
        </p:cxnSp>
        <p:cxnSp>
          <p:nvCxnSpPr>
            <p:cNvPr id="845" name="Google Shape;845;p51"/>
            <p:cNvCxnSpPr/>
            <p:nvPr/>
          </p:nvCxnSpPr>
          <p:spPr>
            <a:xfrm>
              <a:off x="5626932" y="2080229"/>
              <a:ext cx="1090571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846" name="Google Shape;846;p51"/>
          <p:cNvGrpSpPr/>
          <p:nvPr/>
        </p:nvGrpSpPr>
        <p:grpSpPr>
          <a:xfrm rot="10800000" flipH="1">
            <a:off x="5330140" y="3941496"/>
            <a:ext cx="206993" cy="1036350"/>
            <a:chOff x="3728864" y="5053361"/>
            <a:chExt cx="161700" cy="936000"/>
          </a:xfrm>
        </p:grpSpPr>
        <p:cxnSp>
          <p:nvCxnSpPr>
            <p:cNvPr id="847" name="Google Shape;847;p51"/>
            <p:cNvCxnSpPr/>
            <p:nvPr/>
          </p:nvCxnSpPr>
          <p:spPr>
            <a:xfrm>
              <a:off x="3728864" y="5053361"/>
              <a:ext cx="0" cy="9360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oval" w="med" len="med"/>
            </a:ln>
          </p:spPr>
        </p:cxnSp>
        <p:cxnSp>
          <p:nvCxnSpPr>
            <p:cNvPr id="848" name="Google Shape;848;p51"/>
            <p:cNvCxnSpPr/>
            <p:nvPr/>
          </p:nvCxnSpPr>
          <p:spPr>
            <a:xfrm>
              <a:off x="3728864" y="5053361"/>
              <a:ext cx="1617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849" name="Google Shape;849;p51"/>
          <p:cNvGrpSpPr/>
          <p:nvPr/>
        </p:nvGrpSpPr>
        <p:grpSpPr>
          <a:xfrm rot="10800000" flipH="1">
            <a:off x="2296932" y="3369079"/>
            <a:ext cx="380679" cy="1202921"/>
            <a:chOff x="3728864" y="5053361"/>
            <a:chExt cx="161700" cy="936000"/>
          </a:xfrm>
        </p:grpSpPr>
        <p:cxnSp>
          <p:nvCxnSpPr>
            <p:cNvPr id="850" name="Google Shape;850;p51"/>
            <p:cNvCxnSpPr/>
            <p:nvPr/>
          </p:nvCxnSpPr>
          <p:spPr>
            <a:xfrm>
              <a:off x="3728864" y="5053361"/>
              <a:ext cx="0" cy="9360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oval" w="med" len="med"/>
            </a:ln>
          </p:spPr>
        </p:cxnSp>
        <p:cxnSp>
          <p:nvCxnSpPr>
            <p:cNvPr id="851" name="Google Shape;851;p51"/>
            <p:cNvCxnSpPr/>
            <p:nvPr/>
          </p:nvCxnSpPr>
          <p:spPr>
            <a:xfrm>
              <a:off x="3728864" y="5053361"/>
              <a:ext cx="1617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852" name="Google Shape;852;p51"/>
          <p:cNvSpPr/>
          <p:nvPr/>
        </p:nvSpPr>
        <p:spPr>
          <a:xfrm>
            <a:off x="7073244" y="1377482"/>
            <a:ext cx="2275208" cy="661604"/>
          </a:xfrm>
          <a:prstGeom prst="rect">
            <a:avLst/>
          </a:prstGeom>
          <a:solidFill>
            <a:srgbClr val="1C336D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4000" tIns="0" rIns="144000" bIns="108000" anchor="t" anchorCtr="0">
            <a:noAutofit/>
          </a:bodyPr>
          <a:lstStyle/>
          <a:p>
            <a:pPr marL="270000" indent="-270000" defTabSz="457200">
              <a:lnSpc>
                <a:spcPct val="113000"/>
              </a:lnSpc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3" name="Google Shape;853;p51"/>
          <p:cNvSpPr/>
          <p:nvPr/>
        </p:nvSpPr>
        <p:spPr>
          <a:xfrm>
            <a:off x="2514886" y="4200526"/>
            <a:ext cx="2438114" cy="1127757"/>
          </a:xfrm>
          <a:prstGeom prst="rect">
            <a:avLst/>
          </a:prstGeom>
          <a:solidFill>
            <a:srgbClr val="1C336D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4000" tIns="0" rIns="144000" bIns="108000" anchor="t" anchorCtr="0">
            <a:noAutofit/>
          </a:bodyPr>
          <a:lstStyle/>
          <a:p>
            <a:pPr marL="270000" indent="-270000" defTabSz="457200">
              <a:lnSpc>
                <a:spcPct val="113000"/>
              </a:lnSpc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4" name="Google Shape;854;p51"/>
          <p:cNvSpPr/>
          <p:nvPr/>
        </p:nvSpPr>
        <p:spPr>
          <a:xfrm>
            <a:off x="5427225" y="4638881"/>
            <a:ext cx="3078600" cy="983352"/>
          </a:xfrm>
          <a:prstGeom prst="rect">
            <a:avLst/>
          </a:prstGeom>
          <a:solidFill>
            <a:srgbClr val="1C336D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4000" tIns="0" rIns="144000" bIns="108000" anchor="t" anchorCtr="0">
            <a:noAutofit/>
          </a:bodyPr>
          <a:lstStyle/>
          <a:p>
            <a:pPr marL="270000" indent="-270000" defTabSz="457200">
              <a:lnSpc>
                <a:spcPct val="113000"/>
              </a:lnSpc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5" name="Google Shape;855;p51"/>
          <p:cNvSpPr txBox="1"/>
          <p:nvPr/>
        </p:nvSpPr>
        <p:spPr>
          <a:xfrm>
            <a:off x="3041638" y="1256512"/>
            <a:ext cx="2255278" cy="918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00" tIns="46175" rIns="92400" bIns="46175" anchor="t" anchorCtr="0">
            <a:noAutofit/>
          </a:bodyPr>
          <a:lstStyle/>
          <a:p>
            <a:pPr defTabSz="457200">
              <a:buClr>
                <a:srgbClr val="000000"/>
              </a:buClr>
            </a:pPr>
            <a:r>
              <a:rPr lang="en-US" sz="1400" b="1" kern="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Цементобетонное</a:t>
            </a:r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457200">
              <a:buClr>
                <a:srgbClr val="000000"/>
              </a:buClr>
            </a:pPr>
            <a:r>
              <a:rPr lang="en-US" sz="1400" b="1" kern="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покрытие</a:t>
            </a:r>
            <a:r>
              <a:rPr lang="en-US" sz="1402" b="1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402" b="1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2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1402" kern="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6" name="Google Shape;856;p51"/>
          <p:cNvSpPr txBox="1"/>
          <p:nvPr/>
        </p:nvSpPr>
        <p:spPr>
          <a:xfrm>
            <a:off x="2638425" y="4275715"/>
            <a:ext cx="1862529" cy="60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00" tIns="46175" rIns="92400" bIns="46175" anchor="t" anchorCtr="0">
            <a:noAutofit/>
          </a:bodyPr>
          <a:lstStyle/>
          <a:p>
            <a:pPr defTabSz="457200">
              <a:buClr>
                <a:srgbClr val="000000"/>
              </a:buClr>
            </a:pPr>
            <a:r>
              <a:rPr lang="en-US" sz="1400" b="1" kern="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Цементобетонное</a:t>
            </a:r>
            <a:r>
              <a:rPr lang="en-US" sz="1400" b="1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kern="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основание</a:t>
            </a:r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7" name="Google Shape;857;p51"/>
          <p:cNvSpPr txBox="1"/>
          <p:nvPr/>
        </p:nvSpPr>
        <p:spPr>
          <a:xfrm>
            <a:off x="7138352" y="1432971"/>
            <a:ext cx="22101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00" tIns="46175" rIns="92400" bIns="46175" anchor="t" anchorCtr="0">
            <a:noAutofit/>
          </a:bodyPr>
          <a:lstStyle/>
          <a:p>
            <a:pPr defTabSz="457200">
              <a:buClr>
                <a:srgbClr val="000000"/>
              </a:buClr>
            </a:pPr>
            <a:r>
              <a:rPr lang="ru-RU" sz="1402" b="1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</a:t>
            </a:r>
            <a:r>
              <a:rPr lang="en-US" sz="1402" b="1" kern="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арапетные</a:t>
            </a:r>
            <a:r>
              <a:rPr lang="en-US" sz="1402" b="1" kern="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2" b="1" kern="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ограждения</a:t>
            </a:r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8" name="Google Shape;858;p51"/>
          <p:cNvSpPr txBox="1"/>
          <p:nvPr/>
        </p:nvSpPr>
        <p:spPr>
          <a:xfrm>
            <a:off x="5488563" y="4661114"/>
            <a:ext cx="3056182" cy="759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00" tIns="46175" rIns="92400" bIns="46175" anchor="t" anchorCtr="0">
            <a:noAutofit/>
          </a:bodyPr>
          <a:lstStyle/>
          <a:p>
            <a:pPr defTabSz="457200">
              <a:buClr>
                <a:srgbClr val="000000"/>
              </a:buClr>
            </a:pPr>
            <a:r>
              <a:rPr lang="en-US" sz="1400" b="1" kern="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Укрепление</a:t>
            </a:r>
            <a:r>
              <a:rPr lang="en-US" sz="1400" b="1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kern="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грунт</a:t>
            </a:r>
            <a:r>
              <a:rPr lang="ru-RU" sz="1400" b="1" kern="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ов</a:t>
            </a:r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457200">
              <a:buClr>
                <a:srgbClr val="000000"/>
              </a:buClr>
            </a:pPr>
            <a:r>
              <a:rPr lang="en-US" sz="1400" b="1" kern="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Холодная</a:t>
            </a:r>
            <a:r>
              <a:rPr lang="en-US" sz="1400" b="1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kern="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регенерация</a:t>
            </a:r>
            <a:r>
              <a:rPr lang="en-US" sz="1402" b="1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402" b="1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2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1402" kern="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77;p7"/>
          <p:cNvSpPr/>
          <p:nvPr/>
        </p:nvSpPr>
        <p:spPr>
          <a:xfrm>
            <a:off x="9664006" y="2220567"/>
            <a:ext cx="1686000" cy="559800"/>
          </a:xfrm>
          <a:prstGeom prst="rect">
            <a:avLst/>
          </a:prstGeom>
          <a:solidFill>
            <a:srgbClr val="002060"/>
          </a:solidFill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44000" tIns="0" rIns="144000" bIns="108000" anchor="t" anchorCtr="0">
            <a:noAutofit/>
          </a:bodyPr>
          <a:lstStyle/>
          <a:p>
            <a:pPr marL="270000" marR="0" lvl="0" indent="-270000" algn="l" defTabSz="914400" rtl="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003167"/>
              </a:buClr>
              <a:buSzPts val="1200"/>
              <a:buFont typeface="Calibri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" name="Google Shape;267;p7"/>
          <p:cNvGrpSpPr/>
          <p:nvPr/>
        </p:nvGrpSpPr>
        <p:grpSpPr>
          <a:xfrm>
            <a:off x="8505825" y="2372327"/>
            <a:ext cx="1193330" cy="767413"/>
            <a:chOff x="7551049" y="2678367"/>
            <a:chExt cx="153483" cy="767413"/>
          </a:xfrm>
        </p:grpSpPr>
        <p:cxnSp>
          <p:nvCxnSpPr>
            <p:cNvPr id="26" name="Google Shape;268;p7"/>
            <p:cNvCxnSpPr/>
            <p:nvPr/>
          </p:nvCxnSpPr>
          <p:spPr>
            <a:xfrm>
              <a:off x="7551050" y="2678367"/>
              <a:ext cx="0" cy="767413"/>
            </a:xfrm>
            <a:prstGeom prst="straightConnector1">
              <a:avLst/>
            </a:prstGeom>
            <a:noFill/>
            <a:ln w="19050" cap="flat" cmpd="sng">
              <a:solidFill>
                <a:srgbClr val="002060"/>
              </a:solidFill>
              <a:prstDash val="solid"/>
              <a:round/>
              <a:headEnd type="none" w="sm" len="sm"/>
              <a:tailEnd type="oval" w="med" len="med"/>
            </a:ln>
          </p:spPr>
        </p:cxnSp>
        <p:cxnSp>
          <p:nvCxnSpPr>
            <p:cNvPr id="27" name="Google Shape;269;p7"/>
            <p:cNvCxnSpPr/>
            <p:nvPr/>
          </p:nvCxnSpPr>
          <p:spPr>
            <a:xfrm>
              <a:off x="7551049" y="2678368"/>
              <a:ext cx="153483" cy="0"/>
            </a:xfrm>
            <a:prstGeom prst="straightConnector1">
              <a:avLst/>
            </a:prstGeom>
            <a:noFill/>
            <a:ln w="19050" cap="flat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8" name="Google Shape;281;p7"/>
          <p:cNvSpPr txBox="1"/>
          <p:nvPr/>
        </p:nvSpPr>
        <p:spPr>
          <a:xfrm>
            <a:off x="9724208" y="2304789"/>
            <a:ext cx="13953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00" tIns="46175" rIns="92400" bIns="461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2"/>
              <a:buFont typeface="Arial"/>
              <a:buNone/>
              <a:tabLst/>
              <a:defRPr/>
            </a:pPr>
            <a:r>
              <a:rPr kumimoji="0" lang="en-US" sz="1402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ЖБИ</a:t>
            </a:r>
            <a:endParaRPr kumimoji="0" sz="1402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2"/>
              <a:buFont typeface="Arial"/>
              <a:buNone/>
              <a:tabLst/>
              <a:defRPr/>
            </a:pPr>
            <a:r>
              <a:rPr kumimoji="0" lang="en-US" sz="1402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	</a:t>
            </a:r>
            <a:endParaRPr kumimoji="0" sz="1402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619" y="6270767"/>
            <a:ext cx="1484344" cy="56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50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708943" y="1034437"/>
            <a:ext cx="3492826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ГОСТ Р </a:t>
            </a:r>
            <a:r>
              <a:rPr lang="ru-RU" altLang="en-US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55224-2020 </a:t>
            </a:r>
            <a:endParaRPr lang="ru-RU" altLang="en-US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«Цементы для транспортного строительства. Технические условия»</a:t>
            </a:r>
            <a:endParaRPr lang="en-US" alt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5"/>
          <p:cNvSpPr>
            <a:spLocks noChangeArrowheads="1"/>
          </p:cNvSpPr>
          <p:nvPr/>
        </p:nvSpPr>
        <p:spPr bwMode="auto">
          <a:xfrm>
            <a:off x="708943" y="1853587"/>
            <a:ext cx="3672936" cy="76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225"/>
              </a:spcBef>
              <a:buClrTx/>
              <a:buNone/>
            </a:pPr>
            <a:r>
              <a:rPr lang="ru-RU" altLang="en-US" sz="1400" dirty="0">
                <a:solidFill>
                  <a:srgbClr val="5F504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бетона аэродромных покрытий </a:t>
            </a:r>
            <a:r>
              <a:rPr lang="ru-RU" altLang="en-US" sz="1400" b="1" dirty="0">
                <a:solidFill>
                  <a:srgbClr val="5F504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(АП) </a:t>
            </a:r>
          </a:p>
          <a:p>
            <a:pPr algn="ctr">
              <a:spcBef>
                <a:spcPts val="225"/>
              </a:spcBef>
              <a:buClrTx/>
              <a:buNone/>
            </a:pPr>
            <a:r>
              <a:rPr lang="ru-RU" altLang="en-US" sz="1400" dirty="0">
                <a:solidFill>
                  <a:srgbClr val="5F504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железобетонных изделий и мостовых конструкций </a:t>
            </a:r>
            <a:r>
              <a:rPr lang="ru-RU" altLang="en-US" sz="1400" b="1" dirty="0">
                <a:solidFill>
                  <a:srgbClr val="5F504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(ЖИ)</a:t>
            </a:r>
          </a:p>
        </p:txBody>
      </p:sp>
      <p:sp>
        <p:nvSpPr>
          <p:cNvPr id="7" name="Прямоугольник 11"/>
          <p:cNvSpPr>
            <a:spLocks noChangeArrowheads="1"/>
          </p:cNvSpPr>
          <p:nvPr/>
        </p:nvSpPr>
        <p:spPr bwMode="auto">
          <a:xfrm>
            <a:off x="599096" y="3733637"/>
            <a:ext cx="3602673" cy="2159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225"/>
              </a:spcBef>
              <a:buClrTx/>
              <a:defRPr/>
            </a:pPr>
            <a:r>
              <a:rPr lang="ru-RU" altLang="en-US" sz="11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Содержание С</a:t>
            </a:r>
            <a:r>
              <a:rPr lang="ru-RU" altLang="en-US" sz="1100" baseline="-250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ru-RU" altLang="en-US" sz="11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 </a:t>
            </a:r>
            <a:r>
              <a:rPr lang="ru-RU" altLang="en-US" sz="11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не более </a:t>
            </a:r>
            <a:r>
              <a:rPr lang="ru-RU" altLang="en-US" sz="1100" b="1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7%</a:t>
            </a:r>
            <a:r>
              <a:rPr lang="ru-RU" altLang="en-US" sz="11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, для ДП дорого С3А+С4А</a:t>
            </a:r>
            <a:r>
              <a:rPr lang="en-US" altLang="en-US" sz="11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F </a:t>
            </a:r>
            <a:r>
              <a:rPr lang="ru-RU" altLang="en-US" sz="11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не более 24%</a:t>
            </a:r>
          </a:p>
          <a:p>
            <a:pPr>
              <a:spcBef>
                <a:spcPts val="225"/>
              </a:spcBef>
              <a:buClrTx/>
              <a:defRPr/>
            </a:pPr>
            <a:r>
              <a:rPr lang="ru-RU" altLang="en-US" sz="11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Прочность при изгибе при НУ</a:t>
            </a:r>
          </a:p>
          <a:p>
            <a:pPr>
              <a:spcBef>
                <a:spcPts val="225"/>
              </a:spcBef>
              <a:buClrTx/>
              <a:defRPr/>
            </a:pPr>
            <a:r>
              <a:rPr lang="ru-RU" altLang="en-US" sz="11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Удельная поверхность (</a:t>
            </a:r>
            <a:r>
              <a:rPr lang="ru-RU" altLang="en-US" sz="1100" dirty="0" err="1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Блейн</a:t>
            </a:r>
            <a:r>
              <a:rPr lang="ru-RU" altLang="en-US" sz="11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) </a:t>
            </a:r>
            <a:r>
              <a:rPr lang="ru-RU" altLang="en-US" sz="1100" b="1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2’700-4’000 см</a:t>
            </a:r>
            <a:r>
              <a:rPr lang="ru-RU" altLang="en-US" sz="1100" b="1" baseline="300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2</a:t>
            </a:r>
            <a:r>
              <a:rPr lang="ru-RU" altLang="en-US" sz="1100" b="1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/г</a:t>
            </a:r>
          </a:p>
          <a:p>
            <a:pPr>
              <a:spcBef>
                <a:spcPts val="225"/>
              </a:spcBef>
              <a:buClrTx/>
              <a:defRPr/>
            </a:pPr>
            <a:r>
              <a:rPr lang="ru-RU" altLang="en-US" sz="11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Водоотделение не более 28%</a:t>
            </a:r>
          </a:p>
          <a:p>
            <a:pPr>
              <a:spcBef>
                <a:spcPts val="225"/>
              </a:spcBef>
              <a:buClrTx/>
              <a:defRPr/>
            </a:pPr>
            <a:r>
              <a:rPr lang="ru-RU" altLang="en-US" sz="1100" b="1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Содержание </a:t>
            </a:r>
            <a:r>
              <a:rPr lang="en-US" altLang="en-US" sz="1100" b="1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R</a:t>
            </a:r>
            <a:r>
              <a:rPr lang="en-US" altLang="en-US" sz="1100" b="1" baseline="-250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2</a:t>
            </a:r>
            <a:r>
              <a:rPr lang="en-US" altLang="en-US" sz="1100" b="1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O </a:t>
            </a:r>
            <a:r>
              <a:rPr lang="ru-RU" altLang="en-US" sz="1100" b="1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в цементе не более 0.8%</a:t>
            </a:r>
          </a:p>
          <a:p>
            <a:pPr>
              <a:spcBef>
                <a:spcPts val="225"/>
              </a:spcBef>
              <a:buClrTx/>
              <a:defRPr/>
            </a:pPr>
            <a:r>
              <a:rPr lang="ru-RU" altLang="en-US" sz="11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НГ не выше 30%</a:t>
            </a:r>
          </a:p>
          <a:p>
            <a:pPr>
              <a:spcBef>
                <a:spcPts val="225"/>
              </a:spcBef>
              <a:buClrTx/>
              <a:defRPr/>
            </a:pPr>
            <a:r>
              <a:rPr lang="ru-RU" altLang="en-US" sz="11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Сроки схватывания для ЖИ</a:t>
            </a:r>
          </a:p>
          <a:p>
            <a:pPr>
              <a:spcBef>
                <a:spcPts val="225"/>
              </a:spcBef>
              <a:buClrTx/>
              <a:defRPr/>
            </a:pPr>
            <a:endParaRPr lang="ru-RU" altLang="en-US" sz="1100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 panose="05050102010706020507" pitchFamily="18" charset="2"/>
            </a:endParaRPr>
          </a:p>
          <a:p>
            <a:pPr marL="0" indent="0">
              <a:spcBef>
                <a:spcPts val="225"/>
              </a:spcBef>
              <a:buClrTx/>
              <a:buNone/>
              <a:defRPr/>
            </a:pPr>
            <a:endParaRPr lang="ru-RU" altLang="en-US" sz="1100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 panose="05050102010706020507" pitchFamily="18" charset="2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4381881" y="1034437"/>
            <a:ext cx="360267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 typeface="Arial" panose="020B0604020202020204" pitchFamily="34" charset="0"/>
              <a:buNone/>
              <a:defRPr/>
            </a:pPr>
            <a:r>
              <a:rPr lang="ru-RU" alt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ГОСТ 33174-2014</a:t>
            </a:r>
          </a:p>
          <a:p>
            <a:pPr algn="ctr" eaLnBrk="1" hangingPunct="1">
              <a:spcBef>
                <a:spcPct val="0"/>
              </a:spcBef>
              <a:buClrTx/>
              <a:buFont typeface="Arial" panose="020B0604020202020204" pitchFamily="34" charset="0"/>
              <a:buNone/>
              <a:defRPr/>
            </a:pPr>
            <a:r>
              <a:rPr lang="ru-RU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«Дороги автомобильные общего пользования. Цемент. Технические требования»</a:t>
            </a:r>
            <a:endParaRPr lang="en-US" alt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рямоугольник 9"/>
          <p:cNvSpPr>
            <a:spLocks noChangeArrowheads="1"/>
          </p:cNvSpPr>
          <p:nvPr/>
        </p:nvSpPr>
        <p:spPr bwMode="auto">
          <a:xfrm>
            <a:off x="1041169" y="6073938"/>
            <a:ext cx="668141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225"/>
              </a:spcBef>
              <a:buClrTx/>
              <a:buNone/>
            </a:pPr>
            <a:r>
              <a:rPr lang="ru-RU" altLang="en-US" sz="1100" dirty="0">
                <a:solidFill>
                  <a:srgbClr val="5F504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бетона дорожных и аэродромных </a:t>
            </a:r>
            <a:r>
              <a:rPr lang="ru-RU" altLang="en-US" sz="1100" dirty="0" smtClean="0">
                <a:solidFill>
                  <a:srgbClr val="5F504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покрытий, бетонов железобетонных и мостовых конструкций при </a:t>
            </a:r>
            <a:r>
              <a:rPr lang="ru-RU" altLang="en-US" sz="1100" dirty="0">
                <a:solidFill>
                  <a:srgbClr val="5F504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применении в качестве </a:t>
            </a:r>
            <a:r>
              <a:rPr lang="ru-RU" alt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добавки шлака не более 15 </a:t>
            </a:r>
            <a:r>
              <a:rPr lang="ru-RU" altLang="en-US" sz="7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  <a:endParaRPr lang="en-US" altLang="en-US" sz="75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Прямоугольник 5"/>
          <p:cNvSpPr>
            <a:spLocks noChangeArrowheads="1"/>
          </p:cNvSpPr>
          <p:nvPr/>
        </p:nvSpPr>
        <p:spPr bwMode="auto">
          <a:xfrm>
            <a:off x="4561989" y="1988998"/>
            <a:ext cx="34225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225"/>
              </a:spcBef>
              <a:buClrTx/>
              <a:buNone/>
            </a:pPr>
            <a:r>
              <a:rPr lang="ru-RU" altLang="en-US" sz="1400" dirty="0">
                <a:solidFill>
                  <a:srgbClr val="5F504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бетона дорожных покрытий </a:t>
            </a:r>
            <a:r>
              <a:rPr lang="ru-RU" altLang="en-US" sz="1400" b="1" dirty="0">
                <a:solidFill>
                  <a:srgbClr val="5F504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(ДП) </a:t>
            </a:r>
            <a:r>
              <a:rPr lang="ru-RU" altLang="en-US" sz="1400" dirty="0">
                <a:solidFill>
                  <a:srgbClr val="5F504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оснований </a:t>
            </a:r>
            <a:r>
              <a:rPr lang="ru-RU" altLang="en-US" sz="1400" b="1" dirty="0">
                <a:solidFill>
                  <a:srgbClr val="5F504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(ДО)</a:t>
            </a: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4590342" y="3733637"/>
            <a:ext cx="3327220" cy="196464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85750" indent="-285750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225"/>
              </a:spcBef>
              <a:buClrTx/>
              <a:defRPr/>
            </a:pPr>
            <a:r>
              <a:rPr lang="ru-RU" altLang="en-US" sz="1100" dirty="0" smtClean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ДП - Содержание </a:t>
            </a:r>
            <a:r>
              <a:rPr lang="ru-RU" altLang="en-US" sz="11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</a:t>
            </a:r>
            <a:r>
              <a:rPr lang="ru-RU" altLang="en-US" sz="1100" baseline="-250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ru-RU" altLang="en-US" sz="11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 </a:t>
            </a:r>
            <a:r>
              <a:rPr lang="ru-RU" altLang="en-US" sz="11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не более </a:t>
            </a:r>
            <a:r>
              <a:rPr lang="ru-RU" altLang="en-US" sz="1100" b="1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7%</a:t>
            </a:r>
            <a:r>
              <a:rPr lang="ru-RU" altLang="en-US" sz="11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, С3А+С4А</a:t>
            </a:r>
            <a:r>
              <a:rPr lang="en-US" altLang="en-US" sz="11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F </a:t>
            </a:r>
            <a:r>
              <a:rPr lang="ru-RU" altLang="en-US" sz="11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не более 24%</a:t>
            </a:r>
          </a:p>
          <a:p>
            <a:pPr>
              <a:spcBef>
                <a:spcPts val="225"/>
              </a:spcBef>
              <a:buClrTx/>
              <a:defRPr/>
            </a:pPr>
            <a:r>
              <a:rPr lang="ru-RU" altLang="en-US" sz="11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Прочность при изгибе при НУ</a:t>
            </a:r>
          </a:p>
          <a:p>
            <a:pPr>
              <a:spcBef>
                <a:spcPts val="225"/>
              </a:spcBef>
              <a:buClrTx/>
              <a:defRPr/>
            </a:pPr>
            <a:r>
              <a:rPr lang="ru-RU" altLang="en-US" sz="11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Удельная поверхность </a:t>
            </a:r>
            <a:r>
              <a:rPr lang="ru-RU" altLang="en-US" sz="1100" b="1" dirty="0" smtClean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2’700-4’000 </a:t>
            </a:r>
            <a:r>
              <a:rPr lang="ru-RU" altLang="en-US" sz="1100" b="1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см</a:t>
            </a:r>
            <a:r>
              <a:rPr lang="ru-RU" altLang="en-US" sz="1100" b="1" baseline="300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2</a:t>
            </a:r>
            <a:r>
              <a:rPr lang="ru-RU" altLang="en-US" sz="1100" b="1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/г</a:t>
            </a:r>
          </a:p>
          <a:p>
            <a:pPr>
              <a:spcBef>
                <a:spcPts val="225"/>
              </a:spcBef>
              <a:buClrTx/>
              <a:defRPr/>
            </a:pPr>
            <a:r>
              <a:rPr lang="ru-RU" altLang="en-US" sz="11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Водоотделение не более 28%</a:t>
            </a:r>
          </a:p>
          <a:p>
            <a:pPr>
              <a:spcBef>
                <a:spcPts val="225"/>
              </a:spcBef>
              <a:buClrTx/>
              <a:defRPr/>
            </a:pPr>
            <a:r>
              <a:rPr lang="ru-RU" altLang="en-US" sz="1100" b="1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Содержание </a:t>
            </a:r>
            <a:r>
              <a:rPr lang="en-US" altLang="en-US" sz="1100" b="1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R</a:t>
            </a:r>
            <a:r>
              <a:rPr lang="en-US" altLang="en-US" sz="1100" b="1" baseline="-250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2</a:t>
            </a:r>
            <a:r>
              <a:rPr lang="en-US" altLang="en-US" sz="1100" b="1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O </a:t>
            </a:r>
            <a:r>
              <a:rPr lang="ru-RU" altLang="en-US" sz="1100" b="1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в цементе не более 0.8%</a:t>
            </a:r>
          </a:p>
          <a:p>
            <a:pPr>
              <a:spcBef>
                <a:spcPts val="225"/>
              </a:spcBef>
              <a:buClrTx/>
              <a:defRPr/>
            </a:pPr>
            <a:r>
              <a:rPr lang="ru-RU" altLang="en-US" sz="11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НГ не выше 30%</a:t>
            </a:r>
          </a:p>
          <a:p>
            <a:pPr>
              <a:spcBef>
                <a:spcPts val="225"/>
              </a:spcBef>
              <a:buClrTx/>
              <a:defRPr/>
            </a:pPr>
            <a:r>
              <a:rPr lang="ru-RU" altLang="en-US" sz="11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Температура цемента не выше 80◦С</a:t>
            </a:r>
          </a:p>
          <a:p>
            <a:pPr marL="0" indent="0">
              <a:spcBef>
                <a:spcPts val="225"/>
              </a:spcBef>
              <a:buClrTx/>
              <a:buNone/>
              <a:defRPr/>
            </a:pPr>
            <a:endParaRPr lang="ru-RU" altLang="en-US" sz="1100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 panose="05050102010706020507" pitchFamily="18" charset="2"/>
            </a:endParaRPr>
          </a:p>
        </p:txBody>
      </p:sp>
      <p:sp>
        <p:nvSpPr>
          <p:cNvPr id="13" name="Google Shape;434;p15"/>
          <p:cNvSpPr txBox="1">
            <a:spLocks noGrp="1"/>
          </p:cNvSpPr>
          <p:nvPr>
            <p:ph type="title"/>
          </p:nvPr>
        </p:nvSpPr>
        <p:spPr>
          <a:xfrm>
            <a:off x="188831" y="238483"/>
            <a:ext cx="11522000" cy="96795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r>
              <a:rPr lang="ru-RU" sz="2400" dirty="0" smtClean="0"/>
              <a:t>МИНЕРАЛЬНЫЕ ВЯЖУЩИЕ. НОРМАТИВНАЯ БАЗА</a:t>
            </a:r>
            <a:r>
              <a:rPr lang="ru-RU" dirty="0"/>
              <a:t/>
            </a:r>
            <a:br>
              <a:rPr lang="ru-RU" dirty="0"/>
            </a:br>
            <a:endParaRPr dirty="0"/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8164663" y="1032514"/>
            <a:ext cx="332533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  <a:defRPr/>
            </a:pPr>
            <a:r>
              <a:rPr lang="ru-RU" alt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ГОСТ Р 70196-2022 </a:t>
            </a:r>
            <a:endParaRPr lang="ru-RU" altLang="en-US" sz="1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Bef>
                <a:spcPct val="0"/>
              </a:spcBef>
              <a:buClrTx/>
              <a:buNone/>
              <a:defRPr/>
            </a:pPr>
            <a:r>
              <a:rPr lang="ru-RU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«Дороги автомобильные общего пользования. Комплексные минеральные вяжущие для стабилизации и укрепления грунтов Технические условия»</a:t>
            </a:r>
            <a:endParaRPr lang="en-US" alt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Прямоугольник 6"/>
          <p:cNvSpPr/>
          <p:nvPr/>
        </p:nvSpPr>
        <p:spPr>
          <a:xfrm>
            <a:off x="8443619" y="2658474"/>
            <a:ext cx="3170332" cy="376238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AA1E2D"/>
              </a:buClr>
              <a:defRPr/>
            </a:pPr>
            <a:r>
              <a:rPr lang="ru-RU" sz="11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КОМПЛЕКСНЫЕ МИНЕРАЛЬНЫЕ ВЯЖУЩИЕ</a:t>
            </a:r>
            <a:endParaRPr lang="ru-RU" sz="11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auto">
          <a:xfrm>
            <a:off x="8443619" y="3142790"/>
            <a:ext cx="3170332" cy="264174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85750" indent="-285750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225"/>
              </a:spcBef>
              <a:buClrTx/>
              <a:defRPr/>
            </a:pPr>
            <a:r>
              <a:rPr lang="ru-RU" altLang="en-US" sz="11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ru-RU" altLang="en-US" sz="1100" b="1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медленнотвердеющие </a:t>
            </a:r>
            <a:r>
              <a:rPr lang="ru-RU" altLang="en-US" sz="11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(М) с нормированием прочности на сжатие в возрасте 56 </a:t>
            </a:r>
            <a:r>
              <a:rPr lang="ru-RU" altLang="en-US" sz="1100" dirty="0" err="1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сут</a:t>
            </a:r>
            <a:r>
              <a:rPr lang="ru-RU" altLang="en-US" sz="11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>
              <a:spcBef>
                <a:spcPts val="225"/>
              </a:spcBef>
              <a:buClrTx/>
              <a:defRPr/>
            </a:pPr>
            <a:endParaRPr lang="ru-RU" altLang="en-US" sz="1100" dirty="0">
              <a:solidFill>
                <a:schemeClr val="accent3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225"/>
              </a:spcBef>
              <a:buClrTx/>
              <a:defRPr/>
            </a:pPr>
            <a:r>
              <a:rPr lang="ru-RU" altLang="en-US" sz="11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ru-RU" altLang="en-US" sz="1100" b="1" dirty="0" err="1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нормальнотвердеющие</a:t>
            </a:r>
            <a:r>
              <a:rPr lang="ru-RU" altLang="en-US" sz="11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(Н) с нормированием прочности на сжатие в возрасте 7 и 28 </a:t>
            </a:r>
            <a:r>
              <a:rPr lang="ru-RU" altLang="en-US" sz="1100" dirty="0" err="1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сут</a:t>
            </a:r>
            <a:r>
              <a:rPr lang="ru-RU" altLang="en-US" sz="11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>
              <a:spcBef>
                <a:spcPts val="225"/>
              </a:spcBef>
              <a:buClrTx/>
              <a:defRPr/>
            </a:pPr>
            <a:endParaRPr lang="ru-RU" altLang="en-US" sz="1100" dirty="0" smtClean="0">
              <a:solidFill>
                <a:schemeClr val="accent3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225"/>
              </a:spcBef>
              <a:buClrTx/>
              <a:defRPr/>
            </a:pPr>
            <a:r>
              <a:rPr lang="ru-RU" altLang="en-US" sz="1100" b="1" dirty="0" smtClean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МИК функциональные</a:t>
            </a:r>
            <a:r>
              <a:rPr lang="ru-RU" altLang="en-US" sz="1100" dirty="0" smtClean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(дополнительно к компонентам, разрешенным к вводу в цементы):</a:t>
            </a:r>
          </a:p>
          <a:p>
            <a:pPr>
              <a:spcBef>
                <a:spcPts val="225"/>
              </a:spcBef>
              <a:buClrTx/>
              <a:buFontTx/>
              <a:buChar char="-"/>
              <a:defRPr/>
            </a:pPr>
            <a:r>
              <a:rPr lang="ru-RU" altLang="en-US" sz="1100" dirty="0" smtClean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Негашеная / гешеная известь</a:t>
            </a:r>
          </a:p>
          <a:p>
            <a:pPr>
              <a:spcBef>
                <a:spcPts val="225"/>
              </a:spcBef>
              <a:buClrTx/>
              <a:buFontTx/>
              <a:buChar char="-"/>
              <a:defRPr/>
            </a:pPr>
            <a:r>
              <a:rPr lang="ru-RU" altLang="en-US" sz="1100" dirty="0" smtClean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Золошлаковые смеси</a:t>
            </a:r>
          </a:p>
          <a:p>
            <a:pPr>
              <a:spcBef>
                <a:spcPts val="225"/>
              </a:spcBef>
              <a:buClrTx/>
              <a:buFontTx/>
              <a:buChar char="-"/>
              <a:defRPr/>
            </a:pPr>
            <a:r>
              <a:rPr lang="ru-RU" altLang="en-US" sz="1100" dirty="0" smtClean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Пыль-уноса вращающихся печей</a:t>
            </a:r>
            <a:endParaRPr lang="ru-RU" altLang="en-US" sz="1100" dirty="0">
              <a:solidFill>
                <a:schemeClr val="accent3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4381879" y="1032514"/>
            <a:ext cx="0" cy="41390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8193013" y="1032514"/>
            <a:ext cx="0" cy="5297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6"/>
          <p:cNvSpPr/>
          <p:nvPr/>
        </p:nvSpPr>
        <p:spPr>
          <a:xfrm>
            <a:off x="585028" y="2661636"/>
            <a:ext cx="3657480" cy="948698"/>
          </a:xfrm>
          <a:prstGeom prst="rect">
            <a:avLst/>
          </a:prstGeom>
          <a:solidFill>
            <a:srgbClr val="002060"/>
          </a:solidFill>
          <a:ln w="63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AA1E2D"/>
              </a:buClr>
            </a:pPr>
            <a:r>
              <a:rPr lang="ru-RU" sz="1200" b="1" dirty="0">
                <a:solidFill>
                  <a:schemeClr val="bg1"/>
                </a:solidFill>
              </a:rPr>
              <a:t>АП</a:t>
            </a:r>
            <a:r>
              <a:rPr lang="ru-RU" sz="1200" b="1" kern="0" dirty="0" smtClean="0">
                <a:solidFill>
                  <a:schemeClr val="tx2"/>
                </a:solidFill>
                <a:latin typeface="Arial"/>
              </a:rPr>
              <a:t> - </a:t>
            </a:r>
            <a:r>
              <a:rPr lang="ru-RU" sz="1200" dirty="0">
                <a:solidFill>
                  <a:schemeClr val="bg1"/>
                </a:solidFill>
              </a:rPr>
              <a:t>ЦЕМ </a:t>
            </a:r>
            <a:r>
              <a:rPr lang="en-US" sz="1200" dirty="0">
                <a:solidFill>
                  <a:schemeClr val="bg1"/>
                </a:solidFill>
              </a:rPr>
              <a:t>I, </a:t>
            </a:r>
            <a:r>
              <a:rPr lang="ru-RU" sz="1200" dirty="0">
                <a:solidFill>
                  <a:schemeClr val="bg1"/>
                </a:solidFill>
              </a:rPr>
              <a:t>ЦЕМ </a:t>
            </a:r>
            <a:r>
              <a:rPr lang="en-US" sz="1200" dirty="0">
                <a:solidFill>
                  <a:schemeClr val="bg1"/>
                </a:solidFill>
              </a:rPr>
              <a:t>II/</a:t>
            </a:r>
            <a:r>
              <a:rPr lang="ru-RU" sz="1200" dirty="0">
                <a:solidFill>
                  <a:schemeClr val="bg1"/>
                </a:solidFill>
              </a:rPr>
              <a:t>А-Ш с классами прочности 32,5Н; 32,5Б; 42,5Н; 42,5Б; 52,5Н; </a:t>
            </a:r>
            <a:r>
              <a:rPr lang="ru-RU" sz="1200" dirty="0" smtClean="0">
                <a:solidFill>
                  <a:schemeClr val="bg1"/>
                </a:solidFill>
              </a:rPr>
              <a:t>52,5Б</a:t>
            </a:r>
            <a:r>
              <a:rPr lang="ru-RU" sz="1200" b="1" kern="0" dirty="0" smtClean="0">
                <a:solidFill>
                  <a:schemeClr val="tx2"/>
                </a:solidFill>
                <a:latin typeface="Arial"/>
              </a:rPr>
              <a:t>   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AA1E2D"/>
              </a:buClr>
            </a:pPr>
            <a:endParaRPr lang="ru-RU" sz="600" b="1" kern="0" dirty="0" smtClean="0">
              <a:solidFill>
                <a:schemeClr val="tx2"/>
              </a:solidFill>
              <a:latin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AA1E2D"/>
              </a:buClr>
            </a:pPr>
            <a:r>
              <a:rPr lang="ru-RU" sz="1200" b="1" dirty="0">
                <a:solidFill>
                  <a:schemeClr val="bg1"/>
                </a:solidFill>
              </a:rPr>
              <a:t>ЖИ</a:t>
            </a:r>
            <a:r>
              <a:rPr lang="ru-RU" sz="1200" b="1" kern="0" dirty="0" smtClean="0">
                <a:solidFill>
                  <a:schemeClr val="tx2"/>
                </a:solidFill>
                <a:latin typeface="Arial"/>
              </a:rPr>
              <a:t> - </a:t>
            </a:r>
            <a:r>
              <a:rPr lang="ru-RU" sz="1200" dirty="0">
                <a:solidFill>
                  <a:schemeClr val="bg1"/>
                </a:solidFill>
              </a:rPr>
              <a:t>ЦЕМ </a:t>
            </a:r>
            <a:r>
              <a:rPr lang="en-US" sz="1200" dirty="0">
                <a:solidFill>
                  <a:schemeClr val="bg1"/>
                </a:solidFill>
              </a:rPr>
              <a:t>I, </a:t>
            </a:r>
            <a:r>
              <a:rPr lang="ru-RU" sz="1200" dirty="0">
                <a:solidFill>
                  <a:schemeClr val="bg1"/>
                </a:solidFill>
              </a:rPr>
              <a:t>ЦЕМ </a:t>
            </a:r>
            <a:r>
              <a:rPr lang="en-US" sz="1200" dirty="0">
                <a:solidFill>
                  <a:schemeClr val="bg1"/>
                </a:solidFill>
              </a:rPr>
              <a:t>II/</a:t>
            </a:r>
            <a:r>
              <a:rPr lang="ru-RU" sz="1200" dirty="0">
                <a:solidFill>
                  <a:schemeClr val="bg1"/>
                </a:solidFill>
              </a:rPr>
              <a:t>А-Ш с классами прочности 32,5Н; 32,5Б; 42,5Н; 42,5Б; 52,5Н; 52,5Б</a:t>
            </a:r>
            <a:r>
              <a:rPr lang="ru-RU" sz="1200" b="1" kern="0" dirty="0">
                <a:solidFill>
                  <a:schemeClr val="tx2"/>
                </a:solidFill>
                <a:latin typeface="Arial"/>
              </a:rPr>
              <a:t> </a:t>
            </a:r>
          </a:p>
        </p:txBody>
      </p:sp>
      <p:sp>
        <p:nvSpPr>
          <p:cNvPr id="21" name="Прямоугольник 6"/>
          <p:cNvSpPr/>
          <p:nvPr/>
        </p:nvSpPr>
        <p:spPr>
          <a:xfrm>
            <a:off x="4507181" y="2661413"/>
            <a:ext cx="3528513" cy="949144"/>
          </a:xfrm>
          <a:prstGeom prst="rect">
            <a:avLst/>
          </a:prstGeom>
          <a:solidFill>
            <a:srgbClr val="002060"/>
          </a:solidFill>
          <a:ln w="63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AA1E2D"/>
              </a:buClr>
            </a:pPr>
            <a:r>
              <a:rPr lang="ru-RU" sz="1200" b="1" dirty="0" smtClean="0">
                <a:solidFill>
                  <a:schemeClr val="bg1"/>
                </a:solidFill>
              </a:rPr>
              <a:t>ДП - </a:t>
            </a:r>
            <a:r>
              <a:rPr lang="ru-RU" sz="1200" dirty="0">
                <a:solidFill>
                  <a:schemeClr val="bg1"/>
                </a:solidFill>
              </a:rPr>
              <a:t>ЦЕМ </a:t>
            </a:r>
            <a:r>
              <a:rPr lang="en-US" sz="1200" dirty="0">
                <a:solidFill>
                  <a:schemeClr val="bg1"/>
                </a:solidFill>
              </a:rPr>
              <a:t>I, </a:t>
            </a:r>
            <a:r>
              <a:rPr lang="ru-RU" sz="1200" dirty="0">
                <a:solidFill>
                  <a:schemeClr val="bg1"/>
                </a:solidFill>
              </a:rPr>
              <a:t>ЦЕМ </a:t>
            </a:r>
            <a:r>
              <a:rPr lang="en-US" sz="1200" dirty="0">
                <a:solidFill>
                  <a:schemeClr val="bg1"/>
                </a:solidFill>
              </a:rPr>
              <a:t>II/</a:t>
            </a:r>
            <a:r>
              <a:rPr lang="ru-RU" sz="1200" dirty="0" smtClean="0">
                <a:solidFill>
                  <a:schemeClr val="bg1"/>
                </a:solidFill>
              </a:rPr>
              <a:t>А-Ш с классами прочности </a:t>
            </a:r>
            <a:r>
              <a:rPr lang="ru-RU" sz="1200" dirty="0">
                <a:solidFill>
                  <a:schemeClr val="bg1"/>
                </a:solidFill>
              </a:rPr>
              <a:t>32,5Н; 32,5Б; 42,5Н; 42,5Б; 52,5Н; </a:t>
            </a:r>
            <a:r>
              <a:rPr lang="ru-RU" sz="1200" dirty="0" smtClean="0">
                <a:solidFill>
                  <a:schemeClr val="bg1"/>
                </a:solidFill>
              </a:rPr>
              <a:t>52,5Б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AA1E2D"/>
              </a:buClr>
            </a:pPr>
            <a:endParaRPr lang="ru-RU" sz="600" b="1" dirty="0">
              <a:solidFill>
                <a:schemeClr val="bg1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AA1E2D"/>
              </a:buClr>
            </a:pPr>
            <a:r>
              <a:rPr lang="ru-RU" sz="1200" b="1" dirty="0" smtClean="0">
                <a:solidFill>
                  <a:schemeClr val="bg1"/>
                </a:solidFill>
              </a:rPr>
              <a:t>ДО - </a:t>
            </a:r>
            <a:r>
              <a:rPr lang="ru-RU" sz="1200" dirty="0">
                <a:solidFill>
                  <a:schemeClr val="bg1"/>
                </a:solidFill>
              </a:rPr>
              <a:t>ЦЕМ II/А-Ш, ЦЕМ II/В-Ш, ЦЕМ Ill/A, ЦЕМ </a:t>
            </a:r>
            <a:r>
              <a:rPr lang="ru-RU" sz="1200" dirty="0" smtClean="0">
                <a:solidFill>
                  <a:schemeClr val="bg1"/>
                </a:solidFill>
              </a:rPr>
              <a:t>V/A с классами прочности </a:t>
            </a:r>
            <a:r>
              <a:rPr lang="ru-RU" sz="1200" dirty="0">
                <a:solidFill>
                  <a:schemeClr val="bg1"/>
                </a:solidFill>
              </a:rPr>
              <a:t>32,5Н; 32,5Б; 42,5Н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327" y="6294499"/>
            <a:ext cx="1484344" cy="56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9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9" name="Google Shape;1059;p71"/>
          <p:cNvPicPr preferRelativeResize="0"/>
          <p:nvPr/>
        </p:nvPicPr>
        <p:blipFill rotWithShape="1">
          <a:blip r:embed="rId3">
            <a:alphaModFix/>
          </a:blip>
          <a:srcRect b="3504"/>
          <a:stretch/>
        </p:blipFill>
        <p:spPr>
          <a:xfrm>
            <a:off x="2481968" y="1111470"/>
            <a:ext cx="9435396" cy="5559994"/>
          </a:xfrm>
          <a:prstGeom prst="rect">
            <a:avLst/>
          </a:prstGeom>
          <a:noFill/>
          <a:ln>
            <a:noFill/>
          </a:ln>
        </p:spPr>
      </p:pic>
      <p:sp>
        <p:nvSpPr>
          <p:cNvPr id="1060" name="Google Shape;1060;p71"/>
          <p:cNvSpPr txBox="1">
            <a:spLocks noGrp="1"/>
          </p:cNvSpPr>
          <p:nvPr>
            <p:ph type="title"/>
          </p:nvPr>
        </p:nvSpPr>
        <p:spPr>
          <a:xfrm>
            <a:off x="334962" y="167960"/>
            <a:ext cx="11522000" cy="941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2400" dirty="0">
                <a:latin typeface="Tahoma"/>
                <a:ea typeface="Tahoma"/>
                <a:cs typeface="Tahoma"/>
                <a:sym typeface="Tahoma"/>
              </a:rPr>
              <a:t>УКРЕПЛЕНИЕ/СТАБИЛИЗАЦИЯ ГРУНТОВ</a:t>
            </a:r>
            <a:r>
              <a:rPr lang="en-US" dirty="0">
                <a:latin typeface="Tahoma"/>
                <a:ea typeface="Tahoma"/>
                <a:cs typeface="Tahoma"/>
                <a:sym typeface="Tahoma"/>
              </a:rPr>
              <a:t/>
            </a:r>
            <a:br>
              <a:rPr lang="en-US" dirty="0">
                <a:latin typeface="Tahoma"/>
                <a:ea typeface="Tahoma"/>
                <a:cs typeface="Tahoma"/>
                <a:sym typeface="Tahoma"/>
              </a:rPr>
            </a:br>
            <a:endParaRPr b="0" dirty="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61" name="Google Shape;1061;p71"/>
          <p:cNvSpPr txBox="1">
            <a:spLocks noGrp="1"/>
          </p:cNvSpPr>
          <p:nvPr>
            <p:ph type="sldNum" idx="12"/>
          </p:nvPr>
        </p:nvSpPr>
        <p:spPr>
          <a:xfrm>
            <a:off x="11917363" y="6418800"/>
            <a:ext cx="288800" cy="1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defTabSz="457200"/>
            <a:fld id="{00000000-1234-1234-1234-123412341234}" type="slidenum">
              <a:rPr lang="en-US" kern="0">
                <a:solidFill>
                  <a:srgbClr val="000000"/>
                </a:solidFill>
              </a:rPr>
              <a:pPr defTabSz="457200"/>
              <a:t>4</a:t>
            </a:fld>
            <a:endParaRPr kern="0">
              <a:solidFill>
                <a:srgbClr val="000000"/>
              </a:solidFill>
            </a:endParaRPr>
          </a:p>
        </p:txBody>
      </p:sp>
      <p:sp>
        <p:nvSpPr>
          <p:cNvPr id="1062" name="Google Shape;1062;p71"/>
          <p:cNvSpPr txBox="1"/>
          <p:nvPr/>
        </p:nvSpPr>
        <p:spPr>
          <a:xfrm>
            <a:off x="334962" y="1111470"/>
            <a:ext cx="3855163" cy="5561708"/>
          </a:xfrm>
          <a:prstGeom prst="rect">
            <a:avLst/>
          </a:prstGeom>
          <a:solidFill>
            <a:srgbClr val="003264"/>
          </a:solidFill>
          <a:ln w="9525" cap="flat" cmpd="sng">
            <a:solidFill>
              <a:srgbClr val="0032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defTabSz="457200">
              <a:buClr>
                <a:srgbClr val="000000"/>
              </a:buClr>
              <a:buSzPts val="1600"/>
            </a:pPr>
            <a:r>
              <a:rPr lang="en-US" sz="2134" kern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ТЕХНОЛОГИЯ УКРЕПЛЕНИЯ ГРУНТОВ </a:t>
            </a:r>
            <a:endParaRPr sz="1867" kern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defTabSz="457200">
              <a:buClr>
                <a:srgbClr val="000000"/>
              </a:buClr>
              <a:buSzPts val="1100"/>
            </a:pPr>
            <a:r>
              <a:rPr lang="en-US" sz="1467" kern="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С ПРИМЕНЕНИЕМ СПЕЦИАЛЬНЫХ </a:t>
            </a:r>
            <a:endParaRPr sz="1467" kern="0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defTabSz="457200">
              <a:buClr>
                <a:srgbClr val="000000"/>
              </a:buClr>
              <a:buSzPts val="1400"/>
            </a:pPr>
            <a:endParaRPr sz="1467" kern="0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defTabSz="457200">
              <a:buClr>
                <a:srgbClr val="000000"/>
              </a:buClr>
              <a:buSzPts val="1400"/>
            </a:pPr>
            <a:r>
              <a:rPr lang="en-US" sz="1867" b="1" kern="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МИНЕРАЛЬНЫХ ВЯЖУЩИХ и/</a:t>
            </a:r>
            <a:r>
              <a:rPr lang="en-US" sz="1867" b="1" kern="0" dirty="0" err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или</a:t>
            </a:r>
            <a:r>
              <a:rPr lang="en-US" sz="1867" b="1" kern="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 КМВ</a:t>
            </a:r>
            <a:endParaRPr sz="1867" kern="0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defTabSz="457200">
              <a:buClr>
                <a:srgbClr val="000000"/>
              </a:buClr>
              <a:buSzPts val="1100"/>
            </a:pPr>
            <a:endParaRPr sz="1467" kern="0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defTabSz="457200">
              <a:buClr>
                <a:srgbClr val="000000"/>
              </a:buClr>
              <a:buSzPts val="1100"/>
            </a:pPr>
            <a:r>
              <a:rPr lang="en-US" sz="1467" kern="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ПРИДАЕТ МЕСТНЫМ (В Т.Ч. ТЕХНОГЕННЫМ) ГРУНТАМ </a:t>
            </a:r>
            <a:r>
              <a:rPr lang="en-US" sz="1867" b="1" kern="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СВОЙСТВА ГРУНТОБЕТОНОВ</a:t>
            </a:r>
            <a:r>
              <a:rPr lang="en-US" sz="1467" kern="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 ДЛЯ ВОЗМОЖНОСТИ ИСПОЛЬЗОВАНИЯ ИХ КАК СЛОЕВ ОСНОВАНИЯ, </a:t>
            </a:r>
            <a:r>
              <a:rPr lang="en-US" sz="1600" b="1" kern="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ПОВЫШАЕТ НЕСУЩУЮ СПОСОБНОСТЬ И ДОЛГОВЕЧНОСТЬ </a:t>
            </a:r>
            <a:r>
              <a:rPr lang="en-US" sz="1467" kern="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СЛОЕВ ОСНОВАНИЯ ИЗ МЕСТНОГО ПРИРОДНОГО ГРУНТА И СУЩЕСТВЕННО </a:t>
            </a:r>
            <a:r>
              <a:rPr lang="en-US" sz="1867" kern="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СНИЖАЕТ ОБЪЕМЫ ЗЕМЛЯНЫХ РАБОТ</a:t>
            </a:r>
            <a:endParaRPr sz="1867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defTabSz="457200">
              <a:buClr>
                <a:srgbClr val="000000"/>
              </a:buClr>
              <a:buSzPts val="1400"/>
            </a:pPr>
            <a:endParaRPr sz="1867" kern="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457200">
              <a:buClr>
                <a:srgbClr val="000000"/>
              </a:buClr>
              <a:buSzPts val="1400"/>
            </a:pPr>
            <a:endParaRPr sz="1867" kern="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618" y="39539"/>
            <a:ext cx="1484344" cy="56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9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7" name="Google Shape;1067;p7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0929" r="20929"/>
          <a:stretch/>
        </p:blipFill>
        <p:spPr>
          <a:xfrm>
            <a:off x="0" y="-11907"/>
            <a:ext cx="7429500" cy="6202845"/>
          </a:xfrm>
          <a:prstGeom prst="rect">
            <a:avLst/>
          </a:prstGeom>
          <a:solidFill>
            <a:schemeClr val="dk1"/>
          </a:solidFill>
          <a:ln>
            <a:noFill/>
          </a:ln>
        </p:spPr>
      </p:pic>
      <p:pic>
        <p:nvPicPr>
          <p:cNvPr id="1068" name="Google Shape;1068;p72"/>
          <p:cNvPicPr preferRelativeResize="0">
            <a:picLocks noGrp="1"/>
          </p:cNvPicPr>
          <p:nvPr>
            <p:ph type="pic" idx="3"/>
          </p:nvPr>
        </p:nvPicPr>
        <p:blipFill/>
        <p:spPr>
          <a:xfrm flipH="1">
            <a:off x="432" y="0"/>
            <a:ext cx="12192000" cy="68580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069" name="Google Shape;1069;p72"/>
          <p:cNvSpPr txBox="1">
            <a:spLocks noGrp="1"/>
          </p:cNvSpPr>
          <p:nvPr>
            <p:ph type="body" idx="4"/>
          </p:nvPr>
        </p:nvSpPr>
        <p:spPr>
          <a:xfrm>
            <a:off x="6461662" y="1677420"/>
            <a:ext cx="5361051" cy="3917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SzPts val="2800"/>
            </a:pPr>
            <a:r>
              <a:rPr lang="en-US" b="1" dirty="0"/>
              <a:t>-</a:t>
            </a:r>
            <a:r>
              <a:rPr lang="en-US" sz="1800" b="1" dirty="0">
                <a:solidFill>
                  <a:schemeClr val="accent1"/>
                </a:solidFill>
              </a:rPr>
              <a:t>ЭКОНОМИЧНОСТЬ  ДО 30%</a:t>
            </a:r>
            <a:endParaRPr dirty="0"/>
          </a:p>
          <a:p>
            <a:pPr marL="0" indent="0">
              <a:lnSpc>
                <a:spcPct val="150000"/>
              </a:lnSpc>
              <a:buClr>
                <a:schemeClr val="accent1"/>
              </a:buClr>
              <a:buSzPts val="3600"/>
            </a:pPr>
            <a:r>
              <a:rPr lang="en-US" sz="1800" b="1" dirty="0">
                <a:solidFill>
                  <a:schemeClr val="accent1"/>
                </a:solidFill>
              </a:rPr>
              <a:t>-КАЧЕСТВО И ДОЛГОВЕЧНОСТЬ</a:t>
            </a:r>
            <a:endParaRPr dirty="0"/>
          </a:p>
          <a:p>
            <a:pPr marL="0" indent="0">
              <a:lnSpc>
                <a:spcPct val="150000"/>
              </a:lnSpc>
              <a:buClr>
                <a:schemeClr val="accent1"/>
              </a:buClr>
              <a:buSzPts val="3600"/>
            </a:pPr>
            <a:r>
              <a:rPr lang="en-US" sz="1800" b="1" dirty="0">
                <a:solidFill>
                  <a:schemeClr val="accent1"/>
                </a:solidFill>
              </a:rPr>
              <a:t>-СОКРАЩЕНИЕ СРОКОВ СТРОИТЕЛЬСТВА</a:t>
            </a:r>
            <a:endParaRPr dirty="0"/>
          </a:p>
          <a:p>
            <a:pPr marL="0" indent="0">
              <a:lnSpc>
                <a:spcPct val="150000"/>
              </a:lnSpc>
              <a:buClr>
                <a:schemeClr val="accent1"/>
              </a:buClr>
              <a:buSzPts val="1200"/>
            </a:pPr>
            <a:r>
              <a:rPr lang="en-US" sz="1800" b="1" dirty="0">
                <a:solidFill>
                  <a:schemeClr val="accent1"/>
                </a:solidFill>
              </a:rPr>
              <a:t>-ПРОИЗВОДИТЕЛЬНОСТЬ 1 ЗВЕНА</a:t>
            </a:r>
            <a:endParaRPr dirty="0"/>
          </a:p>
          <a:p>
            <a:pPr marL="0" indent="0">
              <a:lnSpc>
                <a:spcPct val="150000"/>
              </a:lnSpc>
              <a:buClr>
                <a:schemeClr val="accent1"/>
              </a:buClr>
              <a:buSzPts val="1200"/>
            </a:pPr>
            <a:r>
              <a:rPr lang="en-US" sz="1800" b="1" dirty="0">
                <a:solidFill>
                  <a:schemeClr val="accent1"/>
                </a:solidFill>
              </a:rPr>
              <a:t> 4500-8000 КВ М В СУТКИ</a:t>
            </a:r>
            <a:endParaRPr dirty="0"/>
          </a:p>
          <a:p>
            <a:pPr marL="0" indent="0">
              <a:buSzPts val="2800"/>
            </a:pPr>
            <a:endParaRPr b="1" dirty="0">
              <a:solidFill>
                <a:schemeClr val="accent1"/>
              </a:solidFill>
            </a:endParaRPr>
          </a:p>
          <a:p>
            <a:pPr marL="0" indent="0">
              <a:buSzPts val="2800"/>
            </a:pPr>
            <a:endParaRPr b="1" dirty="0">
              <a:solidFill>
                <a:schemeClr val="accent1"/>
              </a:solidFill>
            </a:endParaRPr>
          </a:p>
          <a:p>
            <a:pPr marL="0" indent="0">
              <a:buSzPts val="2800"/>
            </a:pPr>
            <a:endParaRPr dirty="0"/>
          </a:p>
        </p:txBody>
      </p:sp>
      <p:sp>
        <p:nvSpPr>
          <p:cNvPr id="1070" name="Google Shape;1070;p72"/>
          <p:cNvSpPr txBox="1">
            <a:spLocks noGrp="1"/>
          </p:cNvSpPr>
          <p:nvPr>
            <p:ph type="title"/>
          </p:nvPr>
        </p:nvSpPr>
        <p:spPr>
          <a:xfrm>
            <a:off x="6411687" y="318419"/>
            <a:ext cx="5461001" cy="762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ctr" anchorCtr="0">
            <a:normAutofit/>
          </a:bodyPr>
          <a:lstStyle/>
          <a:p>
            <a:pPr>
              <a:buSzPts val="4800"/>
            </a:pPr>
            <a:r>
              <a:rPr lang="en-US" sz="2400" dirty="0"/>
              <a:t>ПРЕИМУЩЕСТВА ТЕХНОЛОГИИ</a:t>
            </a:r>
            <a:br>
              <a:rPr lang="en-US" sz="2400" dirty="0"/>
            </a:br>
            <a:r>
              <a:rPr lang="en-US" sz="2400" dirty="0"/>
              <a:t>УКРЕПЛЕНИЯ ГРУНТОВ</a:t>
            </a:r>
            <a:endParaRPr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165" y="6190938"/>
            <a:ext cx="1484344" cy="56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87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5"/>
          <p:cNvSpPr txBox="1">
            <a:spLocks noGrp="1"/>
          </p:cNvSpPr>
          <p:nvPr>
            <p:ph type="title"/>
          </p:nvPr>
        </p:nvSpPr>
        <p:spPr>
          <a:xfrm>
            <a:off x="188831" y="238483"/>
            <a:ext cx="11522000" cy="67864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r>
              <a:rPr lang="ru-RU" sz="2400" dirty="0"/>
              <a:t>УКРЕПЛЕНИЕ ГРУНТОВ. ТЕХНОЛОГИЧЕСКИЙ ПРОЦЕСС</a:t>
            </a:r>
            <a:r>
              <a:rPr lang="ru-RU" dirty="0"/>
              <a:t/>
            </a:r>
            <a:br>
              <a:rPr lang="ru-RU" dirty="0"/>
            </a:br>
            <a:endParaRPr dirty="0"/>
          </a:p>
        </p:txBody>
      </p:sp>
      <p:sp>
        <p:nvSpPr>
          <p:cNvPr id="435" name="Google Shape;435;p15"/>
          <p:cNvSpPr txBox="1"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defTabSz="457200">
              <a:buClr>
                <a:srgbClr val="000000"/>
              </a:buClr>
              <a:defRPr/>
            </a:pPr>
            <a:fld id="{00000000-1234-1234-1234-123412341234}" type="slidenum">
              <a:rPr lang="ru-RU" kern="0">
                <a:solidFill>
                  <a:srgbClr val="003167"/>
                </a:solidFill>
                <a:sym typeface="Arial"/>
              </a:rPr>
              <a:pPr defTabSz="457200">
                <a:buClr>
                  <a:srgbClr val="000000"/>
                </a:buClr>
                <a:defRPr/>
              </a:pPr>
              <a:t>6</a:t>
            </a:fld>
            <a:endParaRPr kern="0">
              <a:solidFill>
                <a:srgbClr val="003167"/>
              </a:solidFill>
              <a:sym typeface="Arial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42179" y="4935294"/>
            <a:ext cx="18630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buClr>
                <a:srgbClr val="000000"/>
              </a:buClr>
              <a:defRPr/>
            </a:pPr>
            <a:r>
              <a:rPr lang="ru-RU" sz="2000" b="1" kern="0" dirty="0" smtClean="0">
                <a:solidFill>
                  <a:srgbClr val="00316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НА ОБЪЕКТЕ</a:t>
            </a:r>
            <a:endParaRPr lang="ru-RU" sz="2000" b="1" kern="0" dirty="0">
              <a:solidFill>
                <a:srgbClr val="00316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defTabSz="457200">
              <a:buClr>
                <a:srgbClr val="000000"/>
              </a:buClr>
              <a:defRPr/>
            </a:pPr>
            <a:endParaRPr lang="ru-RU" sz="2000" b="1" kern="0" dirty="0">
              <a:solidFill>
                <a:srgbClr val="00316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496782" y="4935294"/>
            <a:ext cx="16995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buClr>
                <a:srgbClr val="000000"/>
              </a:buClr>
              <a:defRPr/>
            </a:pPr>
            <a:r>
              <a:rPr lang="ru-RU" sz="2000" b="1" kern="0" dirty="0" smtClean="0">
                <a:solidFill>
                  <a:srgbClr val="00316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НА ЗАВОДЕ</a:t>
            </a:r>
            <a:endParaRPr lang="ru-RU" sz="2000" b="1" kern="0" dirty="0">
              <a:solidFill>
                <a:srgbClr val="00316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619" y="6270767"/>
            <a:ext cx="1484344" cy="5635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73" y="2440224"/>
            <a:ext cx="4006625" cy="1679862"/>
          </a:xfrm>
          <a:prstGeom prst="rect">
            <a:avLst/>
          </a:prstGeom>
        </p:spPr>
      </p:pic>
      <p:cxnSp>
        <p:nvCxnSpPr>
          <p:cNvPr id="23" name="Прямая соединительная линия 22"/>
          <p:cNvCxnSpPr/>
          <p:nvPr/>
        </p:nvCxnSpPr>
        <p:spPr>
          <a:xfrm>
            <a:off x="6371771" y="1482437"/>
            <a:ext cx="0" cy="4613563"/>
          </a:xfrm>
          <a:prstGeom prst="line">
            <a:avLst/>
          </a:prstGeom>
          <a:ln w="1905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836" y="1462025"/>
            <a:ext cx="4235955" cy="265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47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332839" y="1315772"/>
            <a:ext cx="3462587" cy="43012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рямоугольник 2"/>
          <p:cNvSpPr/>
          <p:nvPr/>
        </p:nvSpPr>
        <p:spPr>
          <a:xfrm>
            <a:off x="4303301" y="1315773"/>
            <a:ext cx="3523899" cy="43012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Прямоугольник 1"/>
          <p:cNvSpPr/>
          <p:nvPr/>
        </p:nvSpPr>
        <p:spPr>
          <a:xfrm>
            <a:off x="325686" y="1315773"/>
            <a:ext cx="3523901" cy="43012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6" name="Google Shape;596;p18"/>
          <p:cNvPicPr preferRelativeResize="0"/>
          <p:nvPr/>
        </p:nvPicPr>
        <p:blipFill rotWithShape="1">
          <a:blip r:embed="rId3">
            <a:alphaModFix/>
          </a:blip>
          <a:srcRect l="1038"/>
          <a:stretch/>
        </p:blipFill>
        <p:spPr>
          <a:xfrm>
            <a:off x="4303301" y="3456862"/>
            <a:ext cx="3523899" cy="2160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18"/>
          <p:cNvPicPr preferRelativeResize="0"/>
          <p:nvPr/>
        </p:nvPicPr>
        <p:blipFill rotWithShape="1">
          <a:blip r:embed="rId4">
            <a:alphaModFix/>
          </a:blip>
          <a:srcRect b="609"/>
          <a:stretch/>
        </p:blipFill>
        <p:spPr>
          <a:xfrm>
            <a:off x="325686" y="3466413"/>
            <a:ext cx="3523901" cy="2150638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18"/>
          <p:cNvSpPr txBox="1"/>
          <p:nvPr/>
        </p:nvSpPr>
        <p:spPr>
          <a:xfrm>
            <a:off x="599728" y="1509206"/>
            <a:ext cx="30609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457200">
              <a:buClr>
                <a:srgbClr val="000000"/>
              </a:buClr>
              <a:buSzPts val="1400"/>
              <a:defRPr/>
            </a:pPr>
            <a:r>
              <a:rPr lang="ru-RU" sz="16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Р22, подъезд к Саратову</a:t>
            </a:r>
            <a:endParaRPr sz="1600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03" name="Google Shape;603;p18"/>
          <p:cNvSpPr txBox="1"/>
          <p:nvPr/>
        </p:nvSpPr>
        <p:spPr>
          <a:xfrm>
            <a:off x="599728" y="2436176"/>
            <a:ext cx="2890361" cy="583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defTabSz="457200">
              <a:buClr>
                <a:srgbClr val="000000"/>
              </a:buClr>
              <a:buSzPts val="1200"/>
              <a:defRPr/>
            </a:pPr>
            <a:r>
              <a:rPr lang="ru-RU" sz="1400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Саратовская область</a:t>
            </a:r>
            <a:endParaRPr sz="1400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12700" defTabSz="457200">
              <a:buClr>
                <a:srgbClr val="000000"/>
              </a:buClr>
              <a:buSzPts val="1200"/>
              <a:defRPr/>
            </a:pPr>
            <a:r>
              <a:rPr lang="ru-RU" sz="1400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2022</a:t>
            </a:r>
            <a:endParaRPr sz="1400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04" name="Google Shape;604;p18"/>
          <p:cNvSpPr txBox="1"/>
          <p:nvPr/>
        </p:nvSpPr>
        <p:spPr>
          <a:xfrm>
            <a:off x="4568056" y="1509207"/>
            <a:ext cx="306081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457200">
              <a:buClr>
                <a:srgbClr val="000000"/>
              </a:buClr>
              <a:buSzPts val="1400"/>
              <a:defRPr/>
            </a:pPr>
            <a:r>
              <a:rPr lang="ru-RU" sz="16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М-12 «Москва – Нижний Новгород – Казань». </a:t>
            </a:r>
          </a:p>
          <a:p>
            <a:pPr defTabSz="457200">
              <a:buClr>
                <a:srgbClr val="000000"/>
              </a:buClr>
              <a:buSzPts val="1400"/>
              <a:defRPr/>
            </a:pPr>
            <a:r>
              <a:rPr lang="ru-RU" sz="16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Этапы 4 и 6</a:t>
            </a:r>
            <a:endParaRPr sz="1600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06" name="Google Shape;606;p18"/>
          <p:cNvSpPr txBox="1"/>
          <p:nvPr/>
        </p:nvSpPr>
        <p:spPr>
          <a:xfrm>
            <a:off x="4568056" y="2515645"/>
            <a:ext cx="2890500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457200">
              <a:buClr>
                <a:srgbClr val="003167"/>
              </a:buClr>
              <a:buSzPts val="1200"/>
              <a:defRPr/>
            </a:pPr>
            <a:r>
              <a:rPr lang="ru-RU" sz="1400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Нижегородская область, Республика Чувашия</a:t>
            </a:r>
            <a:endParaRPr sz="1400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defTabSz="457200">
              <a:buClr>
                <a:srgbClr val="003167"/>
              </a:buClr>
              <a:buSzPts val="1200"/>
              <a:defRPr/>
            </a:pPr>
            <a:r>
              <a:rPr lang="ru-RU" sz="1400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2021 – 2022</a:t>
            </a:r>
            <a:endParaRPr sz="1400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08" name="Google Shape;608;p18"/>
          <p:cNvSpPr txBox="1"/>
          <p:nvPr/>
        </p:nvSpPr>
        <p:spPr>
          <a:xfrm>
            <a:off x="8490475" y="1509200"/>
            <a:ext cx="332490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457200">
              <a:buClr>
                <a:srgbClr val="000000"/>
              </a:buClr>
              <a:buSzPts val="1400"/>
              <a:defRPr/>
            </a:pPr>
            <a:r>
              <a:rPr lang="ru-RU" sz="16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Р-228, Сызрань-Саратов-Волгоград</a:t>
            </a:r>
            <a:endParaRPr sz="1600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09" name="Google Shape;609;p18"/>
          <p:cNvSpPr txBox="1"/>
          <p:nvPr/>
        </p:nvSpPr>
        <p:spPr>
          <a:xfrm>
            <a:off x="8536523" y="2436072"/>
            <a:ext cx="2890500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defTabSz="457200">
              <a:buClr>
                <a:srgbClr val="000000"/>
              </a:buClr>
              <a:buSzPts val="1200"/>
              <a:defRPr/>
            </a:pPr>
            <a:r>
              <a:rPr lang="ru-RU" sz="1400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Саратовская область</a:t>
            </a:r>
            <a:endParaRPr sz="1400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12700" defTabSz="457200">
              <a:buClr>
                <a:srgbClr val="000000"/>
              </a:buClr>
              <a:buSzPts val="1200"/>
              <a:defRPr/>
            </a:pPr>
            <a:r>
              <a:rPr lang="ru-RU" sz="1400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2022</a:t>
            </a:r>
            <a:endParaRPr sz="1400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610" name="Google Shape;610;p18"/>
          <p:cNvPicPr preferRelativeResize="0"/>
          <p:nvPr/>
        </p:nvPicPr>
        <p:blipFill rotWithShape="1">
          <a:blip r:embed="rId5">
            <a:alphaModFix/>
          </a:blip>
          <a:srcRect r="268"/>
          <a:stretch/>
        </p:blipFill>
        <p:spPr>
          <a:xfrm>
            <a:off x="8332839" y="3454602"/>
            <a:ext cx="3462587" cy="216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619" y="6270767"/>
            <a:ext cx="1484344" cy="563501"/>
          </a:xfrm>
          <a:prstGeom prst="rect">
            <a:avLst/>
          </a:prstGeom>
        </p:spPr>
      </p:pic>
      <p:sp>
        <p:nvSpPr>
          <p:cNvPr id="13" name="Google Shape;471;p19"/>
          <p:cNvSpPr txBox="1">
            <a:spLocks/>
          </p:cNvSpPr>
          <p:nvPr/>
        </p:nvSpPr>
        <p:spPr>
          <a:xfrm>
            <a:off x="293375" y="347315"/>
            <a:ext cx="11522000" cy="32701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>
            <a:lvl1pPr lvl="0" algn="l" defTabSz="18288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5000" b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pPr>
              <a:buFontTx/>
            </a:pPr>
            <a:r>
              <a:rPr lang="ru-RU" sz="2500" dirty="0"/>
              <a:t>ПРОЕКТЫ С ПРИМЕНЕНИЕМ ТЕХНОЛОГИИ УКРЕПЛЕНИЯ ГРУНТОВ</a:t>
            </a:r>
            <a:endParaRPr lang="ru-RU" sz="2500" b="0" dirty="0"/>
          </a:p>
        </p:txBody>
      </p:sp>
    </p:spTree>
    <p:extLst>
      <p:ext uri="{BB962C8B-B14F-4D97-AF65-F5344CB8AC3E}">
        <p14:creationId xmlns:p14="http://schemas.microsoft.com/office/powerpoint/2010/main" val="316800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onnect.holcim.com/serve/AMIfv96p7ryXOgnKVj-PehOg6J3eunwzDfBdhCiCuHwV0ESBETLLh5V1XPX6-eUC4g6WWCxnDYdOWORwsJqHRn7EvnoG0QeB_7jBBNyT5Agz5z4tRJTeIXk6erewTVADFBdj0UqoBCiN_XljqXbhVI2T14udZoqnZA/"/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9" r="20929" b="19927"/>
          <a:stretch/>
        </p:blipFill>
        <p:spPr bwMode="auto">
          <a:xfrm>
            <a:off x="-1" y="-11907"/>
            <a:ext cx="7595420" cy="586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Рисунок 2">
            <a:extLst>
              <a:ext uri="{FF2B5EF4-FFF2-40B4-BE49-F238E27FC236}">
                <a16:creationId xmlns:a16="http://schemas.microsoft.com/office/drawing/2014/main" id="{D9349F0C-60C1-365D-8C49-3E6F70DED2A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 flipH="1">
            <a:off x="-1" y="0"/>
            <a:ext cx="10338620" cy="6858000"/>
          </a:xfrm>
        </p:spPr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96DE1A1-0D26-58C8-18ED-61AB5806FA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61662" y="1677420"/>
            <a:ext cx="5361051" cy="391712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1600" dirty="0"/>
              <a:t>«Строительство автомобильной дороги и пешеходной зоны к городской поликлинике и проектируемой школе по ул. Гагарина г. Балабаново Боровского района Калужской области»</a:t>
            </a:r>
          </a:p>
          <a:p>
            <a:pPr>
              <a:lnSpc>
                <a:spcPct val="150000"/>
              </a:lnSpc>
            </a:pPr>
            <a:endParaRPr lang="ru-RU" sz="1600" b="1" dirty="0">
              <a:solidFill>
                <a:schemeClr val="accent1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chemeClr val="accent1"/>
                </a:solidFill>
              </a:rPr>
              <a:t>Калужская область, 2022</a:t>
            </a:r>
          </a:p>
          <a:p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40002A79-5401-9A53-BB19-9187EA3FF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5458" y="318419"/>
            <a:ext cx="6917230" cy="762603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1D4370"/>
                </a:solidFill>
              </a:rPr>
              <a:t>ПРОЕКТЫ С ПРИМЕНЕНИЕМ ТЕХНОЛОГИИ </a:t>
            </a:r>
            <a:r>
              <a:rPr lang="ru-RU" sz="2400" dirty="0" smtClean="0">
                <a:solidFill>
                  <a:srgbClr val="1D4370"/>
                </a:solidFill>
              </a:rPr>
              <a:t>УКРЕПЛЕНИЯ ГРУНТОВ</a:t>
            </a:r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619" y="6270767"/>
            <a:ext cx="1484344" cy="56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50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0124" y="1049991"/>
            <a:ext cx="7727239" cy="5711027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45"/>
          <p:cNvSpPr txBox="1">
            <a:spLocks noGrp="1"/>
          </p:cNvSpPr>
          <p:nvPr>
            <p:ph type="title"/>
          </p:nvPr>
        </p:nvSpPr>
        <p:spPr>
          <a:xfrm>
            <a:off x="334962" y="422127"/>
            <a:ext cx="11522000" cy="967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ХОЛОДНАЯ РЕГЕНЕРАЦИЯ (РЕСАЙКЛИНГ)</a:t>
            </a:r>
            <a:r>
              <a:rPr lang="ru-RU" dirty="0"/>
              <a:t/>
            </a:r>
            <a:br>
              <a:rPr lang="ru-RU" dirty="0"/>
            </a:br>
            <a:endParaRPr b="0" dirty="0"/>
          </a:p>
        </p:txBody>
      </p:sp>
      <p:sp>
        <p:nvSpPr>
          <p:cNvPr id="375" name="Google Shape;375;p45"/>
          <p:cNvSpPr txBox="1">
            <a:spLocks noGrp="1"/>
          </p:cNvSpPr>
          <p:nvPr>
            <p:ph type="sldNum" idx="12"/>
          </p:nvPr>
        </p:nvSpPr>
        <p:spPr>
          <a:xfrm>
            <a:off x="11917363" y="6418800"/>
            <a:ext cx="288800" cy="1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ru-RU"/>
              <a:pPr/>
              <a:t>9</a:t>
            </a:fld>
            <a:endParaRPr/>
          </a:p>
        </p:txBody>
      </p:sp>
      <p:sp>
        <p:nvSpPr>
          <p:cNvPr id="376" name="Google Shape;376;p45"/>
          <p:cNvSpPr txBox="1"/>
          <p:nvPr/>
        </p:nvSpPr>
        <p:spPr>
          <a:xfrm>
            <a:off x="334962" y="1049991"/>
            <a:ext cx="4247550" cy="556076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121900" tIns="60934" rIns="121900" bIns="60934" anchor="t" anchorCtr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ТЕХНОЛОГИЯ </a:t>
            </a:r>
            <a:endParaRPr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ВОССТАНОВЛЕНИЯ </a:t>
            </a:r>
            <a:r>
              <a:rPr lang="ru-RU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(РЕМОНТА) ДОРОЖНЫХ ОДЕЖД </a:t>
            </a:r>
          </a:p>
          <a:p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ПОВТОРНЫМ ИСПОЛЬЗОВАНИЕМ МАТЕРИАЛА. </a:t>
            </a:r>
          </a:p>
          <a:p>
            <a:endParaRPr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sz="1867" dirty="0">
              <a:solidFill>
                <a:schemeClr val="lt1"/>
              </a:solidFill>
            </a:endParaRPr>
          </a:p>
          <a:p>
            <a:endParaRPr sz="1867" dirty="0">
              <a:solidFill>
                <a:schemeClr val="lt1"/>
              </a:solidFill>
            </a:endParaRPr>
          </a:p>
          <a:p>
            <a:endParaRPr sz="1867" dirty="0">
              <a:solidFill>
                <a:schemeClr val="lt1"/>
              </a:solidFill>
            </a:endParaRPr>
          </a:p>
          <a:p>
            <a:endParaRPr lang="en-US" sz="1867" dirty="0">
              <a:solidFill>
                <a:schemeClr val="lt1"/>
              </a:solidFill>
            </a:endParaRPr>
          </a:p>
          <a:p>
            <a:endParaRPr lang="en-US" sz="1867" dirty="0">
              <a:solidFill>
                <a:schemeClr val="lt1"/>
              </a:solidFill>
            </a:endParaRPr>
          </a:p>
        </p:txBody>
      </p:sp>
      <p:sp>
        <p:nvSpPr>
          <p:cNvPr id="377" name="Google Shape;377;p45"/>
          <p:cNvSpPr/>
          <p:nvPr/>
        </p:nvSpPr>
        <p:spPr>
          <a:xfrm>
            <a:off x="7679558" y="1611587"/>
            <a:ext cx="260482" cy="21721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spcFirstLastPara="1" wrap="square" lIns="121900" tIns="60934" rIns="121900" bIns="60934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019" y="0"/>
            <a:ext cx="1484344" cy="5635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1" y="3718581"/>
            <a:ext cx="4247550" cy="304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85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cementum_10">
      <a:dk1>
        <a:srgbClr val="003167"/>
      </a:dk1>
      <a:lt1>
        <a:srgbClr val="FFFFFF"/>
      </a:lt1>
      <a:dk2>
        <a:srgbClr val="848484"/>
      </a:dk2>
      <a:lt2>
        <a:srgbClr val="E0E0E0"/>
      </a:lt2>
      <a:accent1>
        <a:srgbClr val="003167"/>
      </a:accent1>
      <a:accent2>
        <a:srgbClr val="C00000"/>
      </a:accent2>
      <a:accent3>
        <a:srgbClr val="848484"/>
      </a:accent3>
      <a:accent4>
        <a:srgbClr val="E0E0E0"/>
      </a:accent4>
      <a:accent5>
        <a:srgbClr val="466DCF"/>
      </a:accent5>
      <a:accent6>
        <a:srgbClr val="35C164"/>
      </a:accent6>
      <a:hlink>
        <a:srgbClr val="466DCF"/>
      </a:hlink>
      <a:folHlink>
        <a:srgbClr val="C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cementum_10">
      <a:dk1>
        <a:srgbClr val="003167"/>
      </a:dk1>
      <a:lt1>
        <a:srgbClr val="FFFFFF"/>
      </a:lt1>
      <a:dk2>
        <a:srgbClr val="848484"/>
      </a:dk2>
      <a:lt2>
        <a:srgbClr val="E0E0E0"/>
      </a:lt2>
      <a:accent1>
        <a:srgbClr val="003167"/>
      </a:accent1>
      <a:accent2>
        <a:srgbClr val="C00000"/>
      </a:accent2>
      <a:accent3>
        <a:srgbClr val="848484"/>
      </a:accent3>
      <a:accent4>
        <a:srgbClr val="E0E0E0"/>
      </a:accent4>
      <a:accent5>
        <a:srgbClr val="466DCF"/>
      </a:accent5>
      <a:accent6>
        <a:srgbClr val="35C164"/>
      </a:accent6>
      <a:hlink>
        <a:srgbClr val="466DCF"/>
      </a:hlink>
      <a:folHlink>
        <a:srgbClr val="C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cementum_10">
      <a:dk1>
        <a:srgbClr val="003167"/>
      </a:dk1>
      <a:lt1>
        <a:srgbClr val="FFFFFF"/>
      </a:lt1>
      <a:dk2>
        <a:srgbClr val="848484"/>
      </a:dk2>
      <a:lt2>
        <a:srgbClr val="E0E0E0"/>
      </a:lt2>
      <a:accent1>
        <a:srgbClr val="003167"/>
      </a:accent1>
      <a:accent2>
        <a:srgbClr val="C00000"/>
      </a:accent2>
      <a:accent3>
        <a:srgbClr val="848484"/>
      </a:accent3>
      <a:accent4>
        <a:srgbClr val="E0E0E0"/>
      </a:accent4>
      <a:accent5>
        <a:srgbClr val="466DCF"/>
      </a:accent5>
      <a:accent6>
        <a:srgbClr val="35C164"/>
      </a:accent6>
      <a:hlink>
        <a:srgbClr val="466DCF"/>
      </a:hlink>
      <a:folHlink>
        <a:srgbClr val="C0000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cementum_main_theme_17_rus">
  <a:themeElements>
    <a:clrScheme name="cementum_10">
      <a:dk1>
        <a:srgbClr val="003167"/>
      </a:dk1>
      <a:lt1>
        <a:srgbClr val="FFFFFF"/>
      </a:lt1>
      <a:dk2>
        <a:srgbClr val="848484"/>
      </a:dk2>
      <a:lt2>
        <a:srgbClr val="E0E0E0"/>
      </a:lt2>
      <a:accent1>
        <a:srgbClr val="003167"/>
      </a:accent1>
      <a:accent2>
        <a:srgbClr val="C00000"/>
      </a:accent2>
      <a:accent3>
        <a:srgbClr val="848484"/>
      </a:accent3>
      <a:accent4>
        <a:srgbClr val="E0E0E0"/>
      </a:accent4>
      <a:accent5>
        <a:srgbClr val="466DCF"/>
      </a:accent5>
      <a:accent6>
        <a:srgbClr val="35C164"/>
      </a:accent6>
      <a:hlink>
        <a:srgbClr val="466DCF"/>
      </a:hlink>
      <a:folHlink>
        <a:srgbClr val="C0000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mentum_main_theme_17_rus" id="{34E2024D-EF61-1F45-88A6-C1F943E399FB}" vid="{80ACF197-A882-314C-9F66-FFBB1914CCE3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693</Words>
  <Application>Microsoft Office PowerPoint</Application>
  <PresentationFormat>Широкоэкранный</PresentationFormat>
  <Paragraphs>170</Paragraphs>
  <Slides>16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16</vt:i4>
      </vt:variant>
    </vt:vector>
  </HeadingPairs>
  <TitlesOfParts>
    <vt:vector size="27" baseType="lpstr">
      <vt:lpstr>Arial</vt:lpstr>
      <vt:lpstr>Calibri</vt:lpstr>
      <vt:lpstr>Helvetica Neue Light</vt:lpstr>
      <vt:lpstr>Symbol</vt:lpstr>
      <vt:lpstr>Tahoma</vt:lpstr>
      <vt:lpstr>1_Тема Office</vt:lpstr>
      <vt:lpstr>1_White</vt:lpstr>
      <vt:lpstr>2_Тема Office</vt:lpstr>
      <vt:lpstr>3_Тема Office</vt:lpstr>
      <vt:lpstr>2_White</vt:lpstr>
      <vt:lpstr>1_cementum_main_theme_17_rus</vt:lpstr>
      <vt:lpstr>Презентация PowerPoint</vt:lpstr>
      <vt:lpstr>РЕШЕНИЯ ДЛЯ СТРОИТЕЛЬСТВА И РЕМОНТА ДОРОГ  С ПРИМЕНЕНИЕМ МИНЕРАЛЬНЫХ ВЯЖУЩИХ</vt:lpstr>
      <vt:lpstr>МИНЕРАЛЬНЫЕ ВЯЖУЩИЕ. НОРМАТИВНАЯ БАЗА </vt:lpstr>
      <vt:lpstr>УКРЕПЛЕНИЕ/СТАБИЛИЗАЦИЯ ГРУНТОВ </vt:lpstr>
      <vt:lpstr>ПРЕИМУЩЕСТВА ТЕХНОЛОГИИ УКРЕПЛЕНИЯ ГРУНТОВ</vt:lpstr>
      <vt:lpstr>УКРЕПЛЕНИЕ ГРУНТОВ. ТЕХНОЛОГИЧЕСКИЙ ПРОЦЕСС </vt:lpstr>
      <vt:lpstr>Презентация PowerPoint</vt:lpstr>
      <vt:lpstr>ПРОЕКТЫ С ПРИМЕНЕНИЕМ ТЕХНОЛОГИИ УКРЕПЛЕНИЯ ГРУНТОВ</vt:lpstr>
      <vt:lpstr>ХОЛОДНАЯ РЕГЕНЕРАЦИЯ (РЕСАЙКЛИНГ) </vt:lpstr>
      <vt:lpstr>ХОЛОДНАЯ РЕГЕНЕРАЦИЯ. ПРОИЗВОДСТВЕННЫЙ ПРОЦЕСС </vt:lpstr>
      <vt:lpstr>ЦЕМЕНТОБЕТОННЫЕ ОСНОВАНИЯ </vt:lpstr>
      <vt:lpstr>УСТРОЙСТВО ЦЕМЕНТОБЕТОННЫХ ОСНОВАНИЙ. БЕТОНОУКЛАДЧИК</vt:lpstr>
      <vt:lpstr>УСТРОЙСТВО ДЛЯ ЦЕМЕНТОБЕТОННЫХ ОСНОВАНИЙ.  АСФАЛЬТОУКЛАДЧИК+КАТКИ</vt:lpstr>
      <vt:lpstr>УСТРОЙСТВО ЦЕМЕНТОБЕТОННЫХ ОСНОВАНИЙ  Р-228 СЫЗРАНЬ-САРАТОВ-ВОЛГОГРАД, САРАТОВСКАЯ ОБЛАСТЬ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Ekaterina Khrischataya</dc:creator>
  <cp:lastModifiedBy>Ekaterina Khrischataya</cp:lastModifiedBy>
  <cp:revision>21</cp:revision>
  <dcterms:created xsi:type="dcterms:W3CDTF">2023-06-27T08:28:40Z</dcterms:created>
  <dcterms:modified xsi:type="dcterms:W3CDTF">2023-06-28T13:41:31Z</dcterms:modified>
</cp:coreProperties>
</file>