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501D5-6478-432E-BECB-3D290C9D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D07FC2-CA9F-4B51-B7C9-422201E3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8F5DE-5441-45F2-9680-ABCD562D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7F814-98EF-4607-9949-693FF34E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41B52-E154-4D4E-8C57-0FC12C39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1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F5EFC-AC3B-4D43-807E-68EFDD23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DD3FB-1DD7-45F1-8C9E-7266AE274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7B3F6-E93A-40A7-833E-28C9EEC0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181F7-BBF2-4E06-8923-F690E1C5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EE0FC-833E-418F-B46A-2FBB3476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4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AB8962-6B9E-416C-BD45-4117EA403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5EA2C0-5EE7-4929-B9B1-0E0C22DD4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9CFAE-C6CB-42AA-9DFF-926CF2C3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41A77-1368-465C-B225-7D34054C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1F189-A275-4ABB-97BA-C6C5BC2A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5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065FE-300F-4A44-8D80-06CF1A0A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F9D1E-4F55-439A-904E-51EFF9FE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4A960-F4FF-40A5-86F4-209C0927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DDF95-29C0-41E2-A85F-7C8D917F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E25B1C-EDA1-4133-A42F-1B140089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47DF7-90B2-46E8-B7F9-CC757081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E900E-89D9-45BC-9B74-C0C198F03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7193D-D1BF-44D2-8FB4-582F2317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C9F0D-B30F-4EAF-9F61-7A21CA43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48270-5466-4586-86DC-DD61D86C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2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94643-9F7C-44A5-BB26-99CA50D0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CC040-51A3-41EB-9B94-2318FE85A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12E12A-94BB-45C6-B956-8ABDFA912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4D24FD-A181-4548-A02A-C5FE9399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FAB5ED-9B59-41E0-8541-F3487B76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4539BC-2D7D-4FCE-A56F-8B4D9DB8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BCC7D-8C52-49EE-94DF-381C8D4C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C8C56F-C6C5-4B10-BBA7-7F8598A0C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E7FE0D-0F1B-4C07-8014-60B230E4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4559C4-0ADB-42E4-B06D-B47969A76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B6B5A6-C125-4330-9AE8-236F71C9E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971F60-97F2-47C1-8A6E-2BAF3600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D2A8A7-4801-4D5A-B7BA-A16AF2E7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3DC931-90D4-40F1-B46C-C0A3F774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9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82115-2793-4041-976C-DBDDE6B3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B3A18C-2529-4472-AC0A-0804A34C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6FBEB4-8301-4FFC-BE14-D69DA84E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7B135A-A6F2-4D82-9CBE-F41B7677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BC765B-287E-4D83-97FD-B77742E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BEB4BD-5A13-48A1-8466-A592A4C9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3C340F-9744-4A9D-88B8-A5943A42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3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009A-248D-4A69-AD64-5F6AB2A5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F6291-8BF5-414A-8548-1A86941FE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8828-D6D1-4C58-9E70-E4BB48C5D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1657F8-460C-43C3-836B-CD0236DC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A6C546-DA7F-40F5-9E99-38DA9FD6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4DA155-32E1-4161-9617-60C0BFFE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7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37768-60D4-4053-B95F-0716E128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DB00AC-C067-41DA-BA68-AF41A89E1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79041A-6AAD-4EB5-9C6F-EC8286271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B352D-CFA8-41C6-B7A0-0DBE75D5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4247DE-71B9-4D25-9EBB-CD145AD2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704F5-1B2F-4945-89DA-BA290D05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9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3B2A3-E93C-4C90-BA13-C665C711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B1239-7A3A-49E1-8A14-FE49BE100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875E8-B3EA-4C55-BD8F-03D51EE67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8FC2-F945-492B-9494-D6349089CF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E4BFD-18E5-497A-949F-6878C5FDB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B4682-54FB-43E3-A56F-B28C4362C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3600-5B6B-461F-9AF0-54421EFB3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8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CDAB9A-3845-479D-AB7E-4AD088B02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80292-7C7B-4CEE-8983-F387BDAA8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D776DD-DBA5-4D2D-99ED-622738A29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16657-FC7F-457C-8096-859AAA86A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0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673244-A865-4220-9460-63BF841D8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7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3A304F-A31B-4E58-8C85-9BD746EB5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8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9E0124-AE88-4579-9754-CB7EC94BD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5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524A55-F3DB-4F2F-91F3-031C38A4F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46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Кузнецов</dc:creator>
  <cp:lastModifiedBy>Иван Кузнецов</cp:lastModifiedBy>
  <cp:revision>1</cp:revision>
  <dcterms:created xsi:type="dcterms:W3CDTF">2024-06-18T09:26:21Z</dcterms:created>
  <dcterms:modified xsi:type="dcterms:W3CDTF">2024-06-18T09:28:22Z</dcterms:modified>
</cp:coreProperties>
</file>