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19"/>
  </p:normalViewPr>
  <p:slideViewPr>
    <p:cSldViewPr snapToGrid="0">
      <p:cViewPr varScale="1">
        <p:scale>
          <a:sx n="88" d="100"/>
          <a:sy n="88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BC2B7-B45E-3316-AE44-294E95116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FDD56C-C50C-8C05-15F4-25BC6469F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C76C3-5D46-938B-CC70-967E0B3B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79DA5-84E9-6DE6-D02A-5F2D2CBD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79283-8FCC-84B2-A95A-BC02917A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3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024F1-E209-E075-A570-8D73095A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F697FD-AF05-5DDA-97F9-FB223C18C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ADEE1-65F2-5C57-E43B-DD33B8A0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13056-DF2D-6A3E-804B-9AC5CF5C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07FD4-10DA-94ED-868C-B3400A0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23A3F9-EB2C-A8B1-68B2-DDA1D2364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AF86D-9FFF-75FA-A8F6-0549E8F0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0483F-8CAF-8D26-F372-2D69E881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369BC-F753-8E7E-A44B-7D31D860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928D5-33DA-6D42-09A5-28EB1523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7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75449-4F5C-CF4B-D578-C3215A6D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575A3-402D-B9AE-31EC-351DF8EC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F18A17-3BDD-B823-A339-CDAE1916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613642-93A8-1741-9351-39F30D3A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AAFD2-7E74-1C3F-B2F1-AFA20366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6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53B73-829A-5697-22FC-F9437A85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0B7FA-ABB5-6BE0-9D7C-198971BEF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20044-B76D-BCC8-E990-6103C39D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3D0E5-E82B-7B4B-E9B3-902A9F60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43077-E00B-50A0-3D3F-BBAD38BA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6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EA3BA-91F2-6366-71FD-9A475EE9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7BC9B-AA13-BFD7-A84B-366251BF2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D2E1FA-3196-FCE7-8680-D0436ED2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0040C4-37BD-C337-5B06-699CB576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D099C-61C6-7D2B-8D58-7A211923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B2E404-8976-ACE4-5D5A-8FE309E5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7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82D79-82D4-29B2-004F-30C9E3AC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615F4A-4B5E-B348-BF46-73353B572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B8E879-0360-DC57-AE0C-2693D1CC2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AD5514-2F6C-BC41-56AC-78176A9EC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656D44-B444-4DDB-734F-C184DFE53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6D52FD-F87F-CFC7-74ED-8661EC5E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C03CA7-F544-2EB6-1BBB-B85B3816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900160-5144-7FA1-6B75-ED51C811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3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4CB0E-8E95-19BF-DEA5-2E7E81BE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1FEBF1-B972-B003-E5FE-97383AB4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EC6384-E9EA-AF95-069F-503A4992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D2EB63-4AB5-E79A-1FBC-ADE1E11E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6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FDCF08-E86B-E19C-4877-B7BDB7E5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22C090-33FE-144F-40E0-502F564A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4F8431-E94F-A85B-191C-BC9819B7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614A9-0937-B7B9-3B03-A7736E43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054D6-E4A2-DD85-391C-C8C726C9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E07061-C3FF-8B89-E446-863CE4DC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C86AB7-ABC7-872D-F5B5-0874FD36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2F4045-29F6-461C-90B5-CAD8D0BA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1832F4-A7DA-3047-FBD2-41AB875B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4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AF709-6998-F269-4493-D688B69A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AF7C49-4211-EAB1-A7B2-74E3A79CD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674FF9-BAC2-4911-7B7E-8C2615B48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E90444-06A6-3345-2186-0EAEDBF3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9CE3DB-F2FD-96E9-75AF-77F2A5AD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57F592-D36D-984A-DCA0-D624224F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0913-AA8F-8F34-7B56-8BC24205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F9C7FC-FE94-32A7-FC4C-6C947E9E3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91668-664C-D091-A8EA-92C53466B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3AAB-34B8-7846-AE70-B8F6AB25EF1F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70D66-5C1F-EE1E-23B3-25981B4AA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8AF89-3744-7411-032B-3C396D032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886F-2B2D-FD4C-A3D3-BDB22776F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4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7F09F3D-77AD-DAEF-D3B5-7271A3D953FD}"/>
              </a:ext>
            </a:extLst>
          </p:cNvPr>
          <p:cNvGrpSpPr/>
          <p:nvPr/>
        </p:nvGrpSpPr>
        <p:grpSpPr>
          <a:xfrm>
            <a:off x="3532777" y="839966"/>
            <a:ext cx="8514080" cy="5690977"/>
            <a:chOff x="9738915" y="4786731"/>
            <a:chExt cx="8549085" cy="57143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150F50-5487-2985-E3C3-691D72043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80"/>
            <a:stretch/>
          </p:blipFill>
          <p:spPr>
            <a:xfrm>
              <a:off x="9738915" y="4786731"/>
              <a:ext cx="8549085" cy="571437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74D2C99-583D-732A-5B0F-EC18F601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1511" y="5143500"/>
              <a:ext cx="7346489" cy="4824755"/>
            </a:xfrm>
            <a:prstGeom prst="rect">
              <a:avLst/>
            </a:prstGeom>
          </p:spPr>
        </p:pic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5779BD1-BE79-F756-BA7D-2FB9C41FAED6}"/>
              </a:ext>
            </a:extLst>
          </p:cNvPr>
          <p:cNvSpPr/>
          <p:nvPr/>
        </p:nvSpPr>
        <p:spPr>
          <a:xfrm>
            <a:off x="1163147" y="4273221"/>
            <a:ext cx="1986094" cy="2054109"/>
          </a:xfrm>
          <a:prstGeom prst="roundRect">
            <a:avLst>
              <a:gd name="adj" fmla="val 14720"/>
            </a:avLst>
          </a:prstGeom>
          <a:solidFill>
            <a:srgbClr val="FEFEFE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2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283621-E0D6-BA5A-DAD2-DB851D099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621" y="4397702"/>
            <a:ext cx="1805145" cy="18051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1BA3D6-DF89-A0E9-5AEE-AE3350359E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32" t="10750" r="1821" b="72782"/>
          <a:stretch/>
        </p:blipFill>
        <p:spPr>
          <a:xfrm>
            <a:off x="0" y="62260"/>
            <a:ext cx="12293600" cy="15554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5F601-3166-E686-4721-E583E6C17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149" y="1590220"/>
            <a:ext cx="2484087" cy="24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7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Surova</dc:creator>
  <cp:lastModifiedBy>Nadezhda Surova</cp:lastModifiedBy>
  <cp:revision>1</cp:revision>
  <dcterms:created xsi:type="dcterms:W3CDTF">2024-06-21T06:16:44Z</dcterms:created>
  <dcterms:modified xsi:type="dcterms:W3CDTF">2024-06-21T06:21:55Z</dcterms:modified>
</cp:coreProperties>
</file>