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8" r:id="rId5"/>
    <p:sldId id="259" r:id="rId6"/>
    <p:sldId id="262" r:id="rId7"/>
    <p:sldId id="257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D2E02-902F-4FC7-B5DA-3C6461DB2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261DA2-8329-4D99-9B99-8E3299A09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A103E-A39F-4A42-9B0F-B8664678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24C00-D465-484A-BCFE-B5546F13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F5CE3-AE01-4E41-90C9-642F8D6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0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AFBF-D1B7-4543-9B71-F0392D53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E8C9A9-A60C-4C87-BB24-9C78F5CD0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1947E-D2C0-4DF7-B3D1-1E5B3C3C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538E-F0C5-4ACE-B8F3-665D3828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5A7C9-EC96-40A3-B251-03184AF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5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035E5B-690F-414C-930C-3B1E52F80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04367-6749-4893-A7DC-6F59270B7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3E05A-A8B4-4EDA-B571-7AA4750A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5CCAC-34E4-4743-B797-FA0F0B01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C3A31-C5DE-48BB-9E2B-35BE42DC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F3D1E-7FEA-41A3-8572-1FCA9163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D1AA6-D976-466A-B766-C8C7EAA7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16492-17C9-461B-ADF2-AAC3D508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AA286-786C-4628-ADEC-0FA4B324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FA53E-96E9-4F4C-84B7-4AD806DA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84C23-0788-41B6-B964-8D9751F8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81DC4-249F-4C7B-ABD0-A2570BD3D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DB34-E7DC-4C23-B6FE-4495C12F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1710-0F14-46E2-AC1E-4D1D49F2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31C79-0ECA-4F27-9DC4-B389706F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5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E03D-9E76-4165-BBB6-70535F49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D05C9-7DE5-490C-888D-1131E494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807CA8-0A4C-491F-A97C-A8D8228B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CBFC24-66E3-46A7-93B1-94055EED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5ACCC-91C9-48C8-B5A9-AE7A8D1D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9787F-6EF8-4B60-9D8C-2C98498B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0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C177F-788A-47B4-B447-A1A2D66A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83F2D3-E947-425A-B3B9-98BBC6480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F4CD8-32C6-4B7D-A2E0-C6B59CE78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960F36-839E-4A9C-B4FA-C7A7B8D5E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A03E4D-6370-4FFA-9E04-A839F4E4E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D70C3C-438E-4AC2-B63B-B32471D7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9A8EC3-8D50-413F-A7E6-F2E2DECF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77A85-F41D-4DF7-A10B-736A1F1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0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3E3D5-B4F8-470A-8754-147E38C4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22E72-4B77-4B1D-87E1-95D10A50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8ACBB-46B4-4EC0-B495-7B0CC6D5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B4834B-4CE0-463A-87B9-F5D16537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1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23670-5A32-4BF3-AF77-5A1DB201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0F28BF-0B2A-4775-94B7-9B669098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ED92F6-FCB8-4A4D-B80F-DC39BFBD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4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1DC26-0729-4171-9918-4FA612FF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0C835-FAE2-415D-BC67-C63EDE95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27552-D00D-40CC-9BBD-75319CE8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2288A1-1386-4804-A50F-8C0CC500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F0109-DFB0-4A21-AB67-28304EE2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AB8735-BD3E-439D-AC06-C9864615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0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8745-1562-4FB9-A3B5-00E7B4E2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1929DF-DE39-464D-A9CB-2E4D580F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01C008-9B63-4CD9-94DC-2D4AE79D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E50838-5B7E-4582-A4D1-2009E9B3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AC7E84-2248-4889-805A-61598C34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361F69-E380-4864-9EA0-38F8F32C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6FBEA-844E-4395-83BC-EA279AD0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7F9166-6BF5-4838-B806-DC8DB4AA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949A1-D084-4B51-A1EC-7396AAFFC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8CD6-127C-41E6-94CE-B15A525A7B8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6F343-EC17-419B-9DC2-7E46CE24A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DAAEE-3F3C-4AF5-ABA0-F1C40C245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AE3C-CCA4-4E8C-BC8C-07DB8B8C2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2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microsoft.com/office/2007/relationships/hdphoto" Target="../media/hdphoto1.wdp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820A9-2163-417F-A56F-09B01E772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0CC2A7-D174-449E-BB2E-E19650135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B565E-2FC5-437E-BA58-2B72E180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299333A-50C6-48E3-94CE-C70A06634792}"/>
              </a:ext>
            </a:extLst>
          </p:cNvPr>
          <p:cNvSpPr txBox="1">
            <a:spLocks/>
          </p:cNvSpPr>
          <p:nvPr/>
        </p:nvSpPr>
        <p:spPr>
          <a:xfrm>
            <a:off x="440531" y="1299144"/>
            <a:ext cx="11310937" cy="30109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Стартап-возможности: студенческое предпринимательство в </a:t>
            </a:r>
          </a:p>
          <a:p>
            <a:r>
              <a:rPr lang="ru-RU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РЭУ им. Г.В. Плеханова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C6B6463-4DEF-4DF0-8DED-C843E03D12DB}"/>
              </a:ext>
            </a:extLst>
          </p:cNvPr>
          <p:cNvSpPr txBox="1">
            <a:spLocks/>
          </p:cNvSpPr>
          <p:nvPr/>
        </p:nvSpPr>
        <p:spPr>
          <a:xfrm>
            <a:off x="6622870" y="4754880"/>
            <a:ext cx="4957398" cy="1091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К.э.н., доцент кафедры мировой экономики,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Заместитель председателя Совета молодых ученых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ФГБОУ ВО «РЭУ им. Г.В. Плеханова»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24AF1A6-9F35-4881-8864-68E63EEC8496}"/>
              </a:ext>
            </a:extLst>
          </p:cNvPr>
          <p:cNvSpPr txBox="1">
            <a:spLocks/>
          </p:cNvSpPr>
          <p:nvPr/>
        </p:nvSpPr>
        <p:spPr>
          <a:xfrm>
            <a:off x="7327049" y="5793191"/>
            <a:ext cx="4253218" cy="31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1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Савина Наталья Павловна</a:t>
            </a:r>
          </a:p>
          <a:p>
            <a:pPr algn="r"/>
            <a:r>
              <a:rPr lang="en-US" sz="2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Savina.np@rea.ru</a:t>
            </a:r>
            <a:endParaRPr lang="ru-RU" sz="21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4F0985-868B-48CE-BBB1-16D793821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63" y="428624"/>
            <a:ext cx="1631954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B1427-1EFC-4DD8-86BE-E65168BF6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FB2022-A0E5-4A07-B79A-A56A6A10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5DFDF-ADD1-42CD-ADFA-7B6F5821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14CC84-27D7-4385-B593-D09EC64D9F89}"/>
              </a:ext>
            </a:extLst>
          </p:cNvPr>
          <p:cNvSpPr txBox="1">
            <a:spLocks/>
          </p:cNvSpPr>
          <p:nvPr/>
        </p:nvSpPr>
        <p:spPr>
          <a:xfrm>
            <a:off x="1311998" y="340716"/>
            <a:ext cx="9567999" cy="1552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ПРЕДПРИНИМАТЕЛЬСКАЯ ИНФРАСТРУКТУРА</a:t>
            </a:r>
            <a:br>
              <a:rPr lang="ru-RU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РЭУ ИМ. Г.В. ПЛЕХАНОВА 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7D0EF5-D769-403A-8766-D7AF7B35D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63" y="428624"/>
            <a:ext cx="1631954" cy="38100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47FF3F0-F729-46F4-86F5-007FEC6C5DD0}"/>
              </a:ext>
            </a:extLst>
          </p:cNvPr>
          <p:cNvSpPr/>
          <p:nvPr/>
        </p:nvSpPr>
        <p:spPr>
          <a:xfrm>
            <a:off x="862101" y="2223157"/>
            <a:ext cx="3238856" cy="686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D2777"/>
                </a:solidFill>
                <a:latin typeface="Bahnschrift SemiBold" panose="020B0502040204020203" pitchFamily="34" charset="0"/>
              </a:rPr>
              <a:t>ВНУТРЕННИЕ РЕСУРСЫ УНИВЕРСИТЕТА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047C343-C6E8-4A96-8A30-FF862B4ECA4A}"/>
              </a:ext>
            </a:extLst>
          </p:cNvPr>
          <p:cNvSpPr/>
          <p:nvPr/>
        </p:nvSpPr>
        <p:spPr>
          <a:xfrm>
            <a:off x="4476571" y="2156895"/>
            <a:ext cx="3238856" cy="686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D2777"/>
                </a:solidFill>
                <a:latin typeface="Bahnschrift SemiBold" panose="020B0502040204020203" pitchFamily="34" charset="0"/>
              </a:rPr>
              <a:t>ПРИВЛЕЧЕННЫЕ РЕСУРСЫ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982B87D-6360-491A-A138-7A11B94C3DF0}"/>
              </a:ext>
            </a:extLst>
          </p:cNvPr>
          <p:cNvSpPr/>
          <p:nvPr/>
        </p:nvSpPr>
        <p:spPr>
          <a:xfrm>
            <a:off x="8209658" y="2156895"/>
            <a:ext cx="3238856" cy="686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D2777"/>
                </a:solidFill>
                <a:latin typeface="Bahnschrift SemiBold" panose="020B0502040204020203" pitchFamily="34" charset="0"/>
              </a:rPr>
              <a:t>ПАРТНЕРЫ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8DCDD85-3413-48D0-9C57-B5C56C63F23A}"/>
              </a:ext>
            </a:extLst>
          </p:cNvPr>
          <p:cNvSpPr/>
          <p:nvPr/>
        </p:nvSpPr>
        <p:spPr>
          <a:xfrm>
            <a:off x="743484" y="3023671"/>
            <a:ext cx="10705030" cy="529154"/>
          </a:xfrm>
          <a:prstGeom prst="roundRect">
            <a:avLst/>
          </a:prstGeom>
          <a:solidFill>
            <a:srgbClr val="32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Bahnschrift SemiBold" panose="020B0502040204020203" pitchFamily="34" charset="0"/>
              </a:rPr>
              <a:t>ПЛАТФОРМА ПОДДЕРЖКИ НАУЧНО-ТЕХНОЛОГИЧЕСКОГО ПРЕДПРИНИМАТЕЛЬСТВА HIVE.REA.RU</a:t>
            </a:r>
            <a:endParaRPr lang="ru-RU" sz="14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94F8AE-968C-4802-8897-E15A5E8530F0}"/>
              </a:ext>
            </a:extLst>
          </p:cNvPr>
          <p:cNvSpPr/>
          <p:nvPr/>
        </p:nvSpPr>
        <p:spPr>
          <a:xfrm>
            <a:off x="743484" y="3692561"/>
            <a:ext cx="10705030" cy="4222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Bahnschrift SemiBold" panose="020B0502040204020203" pitchFamily="34" charset="0"/>
              </a:rPr>
              <a:t>УПРАВЛЕНИЕ ЦИФРОВОЙ ТРАНСФОРМАЦИИ</a:t>
            </a:r>
            <a:endParaRPr lang="ru-RU" sz="14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705CB79-E415-40F9-936D-BA60FA9A9DDB}"/>
              </a:ext>
            </a:extLst>
          </p:cNvPr>
          <p:cNvSpPr/>
          <p:nvPr/>
        </p:nvSpPr>
        <p:spPr>
          <a:xfrm>
            <a:off x="743484" y="4195781"/>
            <a:ext cx="10705030" cy="4222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latin typeface="Bahnschrift SemiBold" panose="020B0502040204020203" pitchFamily="34" charset="0"/>
              </a:rPr>
              <a:t>БИЗНЕС - ИНКУБАТОР 2.0</a:t>
            </a:r>
            <a:endParaRPr lang="ru-RU" sz="14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53FC46-82DB-441B-87E9-E6DEB311EC2F}"/>
              </a:ext>
            </a:extLst>
          </p:cNvPr>
          <p:cNvSpPr/>
          <p:nvPr/>
        </p:nvSpPr>
        <p:spPr>
          <a:xfrm>
            <a:off x="743483" y="4774532"/>
            <a:ext cx="10705030" cy="529154"/>
          </a:xfrm>
          <a:prstGeom prst="roundRect">
            <a:avLst/>
          </a:prstGeom>
          <a:solidFill>
            <a:srgbClr val="32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</a:rPr>
              <a:t>«</a:t>
            </a:r>
            <a:r>
              <a:rPr lang="ru-RU" sz="1400" dirty="0">
                <a:effectLst/>
                <a:latin typeface="Bahnschrift SemiBold" panose="020B0502040204020203" pitchFamily="34" charset="0"/>
              </a:rPr>
              <a:t>ПЛАТФОРМА ПОДДЕРЖКИ НАУЧНО-ТЕХНОЛОГИЧЕСКОГО ПРЕДПРИНИМАТЕЛЬСТВА</a:t>
            </a:r>
            <a:r>
              <a:rPr lang="ru-RU" sz="1400" dirty="0">
                <a:effectLst/>
              </a:rPr>
              <a:t>»</a:t>
            </a:r>
            <a:endParaRPr lang="ru-RU" sz="14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5B73D01-34AB-4BB0-954F-15DB21443081}"/>
              </a:ext>
            </a:extLst>
          </p:cNvPr>
          <p:cNvSpPr/>
          <p:nvPr/>
        </p:nvSpPr>
        <p:spPr>
          <a:xfrm>
            <a:off x="743484" y="5460202"/>
            <a:ext cx="3476091" cy="4222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effectLst/>
                <a:latin typeface="Bahnschrift SemiBold" panose="020B0502040204020203" pitchFamily="34" charset="0"/>
              </a:rPr>
              <a:t>СТУДЕНЧЕСКИЙ СТАРТАП</a:t>
            </a:r>
            <a:endParaRPr lang="ru-RU" sz="12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4AD4CFE-8513-4F7A-8D40-CE546EFEB8E3}"/>
              </a:ext>
            </a:extLst>
          </p:cNvPr>
          <p:cNvSpPr/>
          <p:nvPr/>
        </p:nvSpPr>
        <p:spPr>
          <a:xfrm>
            <a:off x="4357953" y="5460201"/>
            <a:ext cx="3476091" cy="4222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АКСЕЛЕРАЦИОННАЯ ПРОГРАММА</a:t>
            </a:r>
            <a:endParaRPr lang="ru-RU" sz="1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DAC5A08-D9A0-4AAD-9C69-7AAE684E31EC}"/>
              </a:ext>
            </a:extLst>
          </p:cNvPr>
          <p:cNvSpPr/>
          <p:nvPr/>
        </p:nvSpPr>
        <p:spPr>
          <a:xfrm>
            <a:off x="7972422" y="5460200"/>
            <a:ext cx="3476091" cy="4222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effectLst/>
                <a:latin typeface="Bahnschrift SemiBold" panose="020B0502040204020203" pitchFamily="34" charset="0"/>
              </a:rPr>
              <a:t>ПРЕДПРИНИМАТЕЛЬСКАЯ ТОЧКА КИПЕНИЯ</a:t>
            </a:r>
            <a:endParaRPr lang="ru-RU" sz="1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81B3C1B-A26B-4D02-ABB7-25AB1DBF2627}"/>
              </a:ext>
            </a:extLst>
          </p:cNvPr>
          <p:cNvSpPr/>
          <p:nvPr/>
        </p:nvSpPr>
        <p:spPr>
          <a:xfrm>
            <a:off x="743484" y="6016909"/>
            <a:ext cx="2523591" cy="422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  <a:t>СТАРТАП КАК ДИПЛОМ</a:t>
            </a:r>
            <a:endParaRPr lang="ru-RU" sz="12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A7555D3-549D-4862-B9D8-90144A3FFAF0}"/>
              </a:ext>
            </a:extLst>
          </p:cNvPr>
          <p:cNvSpPr/>
          <p:nvPr/>
        </p:nvSpPr>
        <p:spPr>
          <a:xfrm>
            <a:off x="3463316" y="6016909"/>
            <a:ext cx="2523591" cy="422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  <a:t>ПЛОЩАДКИ ПИЛОТИРОВАНИЯ</a:t>
            </a:r>
            <a:endParaRPr lang="ru-RU" sz="12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E4088B8-6008-4090-B8E7-6637E55D9BF8}"/>
              </a:ext>
            </a:extLst>
          </p:cNvPr>
          <p:cNvSpPr/>
          <p:nvPr/>
        </p:nvSpPr>
        <p:spPr>
          <a:xfrm>
            <a:off x="6183148" y="6016909"/>
            <a:ext cx="2523591" cy="422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  <a:t>ПОСТАКСЕЛЕРАЦИЯ/</a:t>
            </a:r>
            <a:b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</a:br>
            <a: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  <a:t>ИНКУБИРОВАНИЕ</a:t>
            </a:r>
            <a:endParaRPr lang="ru-RU" sz="12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6BFF54A-0185-472B-9B44-F2E1173ADDE6}"/>
              </a:ext>
            </a:extLst>
          </p:cNvPr>
          <p:cNvSpPr/>
          <p:nvPr/>
        </p:nvSpPr>
        <p:spPr>
          <a:xfrm>
            <a:off x="8924922" y="6016909"/>
            <a:ext cx="2523591" cy="422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2D2777"/>
                </a:solidFill>
                <a:effectLst/>
                <a:latin typeface="Bahnschrift SemiBold" panose="020B0502040204020203" pitchFamily="34" charset="0"/>
              </a:rPr>
              <a:t>СЦУБ</a:t>
            </a:r>
            <a:endParaRPr lang="ru-RU" sz="1200" dirty="0">
              <a:solidFill>
                <a:srgbClr val="2D2777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99A56-C59A-41DA-9ECB-C36AB57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FBB4-B5DE-4598-841A-F66D3E578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07B93-216F-4ED0-B1D7-5363444B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67"/>
            <a:ext cx="12196567" cy="68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8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EFBA4-9EB7-4CF7-A865-7BEA9A1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52C1D-D61C-4BAA-81A4-39159E1E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F01E1-C22D-4B38-8025-822B2F33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40"/>
            <a:ext cx="12192000" cy="6784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4EE90-0853-4FA6-9371-5D10CE2A0320}"/>
              </a:ext>
            </a:extLst>
          </p:cNvPr>
          <p:cNvSpPr txBox="1"/>
          <p:nvPr/>
        </p:nvSpPr>
        <p:spPr>
          <a:xfrm>
            <a:off x="459023" y="1076875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ЦЕЛЬ</a:t>
            </a:r>
            <a:r>
              <a:rPr lang="ru-RU" sz="48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7B0F52-5A8B-43BA-B972-0CD70F45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2656968"/>
            <a:ext cx="3710305" cy="2728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31FF8-9EB6-4F9A-9A2E-1B0ECE29D57A}"/>
              </a:ext>
            </a:extLst>
          </p:cNvPr>
          <p:cNvSpPr txBox="1"/>
          <p:nvPr/>
        </p:nvSpPr>
        <p:spPr>
          <a:xfrm>
            <a:off x="673154" y="2862445"/>
            <a:ext cx="32696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Bahnschrift SemiCondensed" panose="020B0502040204020203" pitchFamily="34" charset="0"/>
              </a:rPr>
              <a:t>Развитие молодежного предпринимательства внутри Университета за счет построения сообщества единомышленников.</a:t>
            </a:r>
            <a:endParaRPr lang="ru-RU" sz="24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7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8C98-AC94-40EA-9790-E190ACD0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1248F-EDD9-4381-81E8-7C36EF135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8D4AF-BA86-4F5C-9B84-8D57F453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6" y="0"/>
            <a:ext cx="122144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1AD0-4C4C-42A9-A8FB-56AD7B73CE1D}"/>
              </a:ext>
            </a:extLst>
          </p:cNvPr>
          <p:cNvSpPr txBox="1"/>
          <p:nvPr/>
        </p:nvSpPr>
        <p:spPr>
          <a:xfrm>
            <a:off x="739023" y="499362"/>
            <a:ext cx="10529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МИССИЯ</a:t>
            </a:r>
            <a:endParaRPr lang="ru-RU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3C4AD8-37D5-4214-81DB-A6255BD56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63" y="428624"/>
            <a:ext cx="1631954" cy="381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7F9A86-D8E3-4CB4-8A91-BC7DF2A62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" y="1714309"/>
            <a:ext cx="3557085" cy="3165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E959C-FE4C-4ACF-8DFC-A11F9FC182FF}"/>
              </a:ext>
            </a:extLst>
          </p:cNvPr>
          <p:cNvSpPr txBox="1"/>
          <p:nvPr/>
        </p:nvSpPr>
        <p:spPr>
          <a:xfrm>
            <a:off x="533163" y="2505199"/>
            <a:ext cx="26136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D2777"/>
                </a:solidFill>
                <a:effectLst/>
                <a:latin typeface="Bahnschrift SemiCondensed" panose="020B0502040204020203" pitchFamily="34" charset="0"/>
              </a:rPr>
              <a:t>РАЗВИТИЕ</a:t>
            </a:r>
            <a:r>
              <a:rPr lang="ru-RU" sz="3200" b="1" dirty="0">
                <a:effectLst/>
                <a:latin typeface="Bahnschrift SemiCondensed" panose="020B0502040204020203" pitchFamily="34" charset="0"/>
              </a:rPr>
              <a:t> </a:t>
            </a:r>
          </a:p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Студенческого предпринимательства в Университете</a:t>
            </a:r>
            <a:endParaRPr lang="ru-RU" sz="2000" dirty="0">
              <a:effectLst/>
              <a:latin typeface="Bahnschrift SemiCondensed" panose="020B0502040204020203" pitchFamily="34" charset="0"/>
            </a:endParaRPr>
          </a:p>
          <a:p>
            <a:pPr algn="ctr"/>
            <a:endParaRPr lang="ru-RU" sz="2400" dirty="0">
              <a:latin typeface="Bahnschrift Semi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384E99-0890-4712-BF14-D19DE586F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13" y="3437815"/>
            <a:ext cx="3689015" cy="3282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00713C-4679-4E74-9059-398D1888C0B9}"/>
              </a:ext>
            </a:extLst>
          </p:cNvPr>
          <p:cNvSpPr txBox="1"/>
          <p:nvPr/>
        </p:nvSpPr>
        <p:spPr>
          <a:xfrm>
            <a:off x="3408995" y="4231917"/>
            <a:ext cx="22390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D2777"/>
                </a:solidFill>
                <a:effectLst/>
                <a:latin typeface="Bahnschrift SemiCondensed" panose="020B0502040204020203" pitchFamily="34" charset="0"/>
              </a:rPr>
              <a:t>РОСТ </a:t>
            </a:r>
          </a:p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Показателей каждого Резидента от года к году</a:t>
            </a:r>
            <a:endParaRPr lang="ru-RU" sz="2000" dirty="0">
              <a:effectLst/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968714-DC74-4DED-AEC9-FABF78C66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35" y="1247935"/>
            <a:ext cx="3713444" cy="33046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CB733-A1AC-40A0-860B-6A884DD26BED}"/>
              </a:ext>
            </a:extLst>
          </p:cNvPr>
          <p:cNvSpPr txBox="1"/>
          <p:nvPr/>
        </p:nvSpPr>
        <p:spPr>
          <a:xfrm>
            <a:off x="5418421" y="2423817"/>
            <a:ext cx="34220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D2777"/>
                </a:solidFill>
                <a:effectLst/>
                <a:latin typeface="Bahnschrift SemiCondensed" panose="020B0502040204020203" pitchFamily="34" charset="0"/>
              </a:rPr>
              <a:t>ФОРМИРОВАНИЕ</a:t>
            </a:r>
          </a:p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Устойчивого сообщества единомышленников</a:t>
            </a:r>
            <a:endParaRPr lang="ru-RU" sz="2000" dirty="0">
              <a:effectLst/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080796-4EFA-4613-A992-C884A32B1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54" y="3030051"/>
            <a:ext cx="3935180" cy="3501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DA9628-BC7C-4D48-9D60-135C6803BD8F}"/>
              </a:ext>
            </a:extLst>
          </p:cNvPr>
          <p:cNvSpPr txBox="1"/>
          <p:nvPr/>
        </p:nvSpPr>
        <p:spPr>
          <a:xfrm>
            <a:off x="8556815" y="4191782"/>
            <a:ext cx="3032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D2777"/>
                </a:solidFill>
                <a:effectLst/>
                <a:latin typeface="Bahnschrift SemiCondensed" panose="020B0502040204020203" pitchFamily="34" charset="0"/>
              </a:rPr>
              <a:t>УВЕЛИЧЕНИЕ</a:t>
            </a:r>
          </a:p>
          <a:p>
            <a:pPr algn="ctr"/>
            <a:r>
              <a:rPr lang="ru-RU" sz="2000" dirty="0">
                <a:latin typeface="Bahnschrift SemiCondensed" panose="020B0502040204020203" pitchFamily="34" charset="0"/>
              </a:rPr>
              <a:t>Доли предпринимателей в стране </a:t>
            </a:r>
            <a:endParaRPr lang="ru-RU" sz="2000" dirty="0">
              <a:effectLst/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2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3C5D7-2E2D-4DB6-832D-8F227705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1AE44-EA0D-475A-B82B-FD33EA96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DB7E8-503C-40F0-A78D-436F925A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34"/>
            <a:ext cx="12207031" cy="68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148B6-CC76-4928-A7D4-8B6F0F66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6E069-7C0C-47F3-8727-498D72FC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0CBAF3-835E-486F-BD73-73036727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8"/>
          <a:stretch/>
        </p:blipFill>
        <p:spPr>
          <a:xfrm>
            <a:off x="0" y="0"/>
            <a:ext cx="12192000" cy="60832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7DA15-6799-4B50-9F07-8E5CA756B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" r="1399"/>
          <a:stretch/>
        </p:blipFill>
        <p:spPr>
          <a:xfrm>
            <a:off x="0" y="6005363"/>
            <a:ext cx="12191999" cy="836788"/>
          </a:xfrm>
          <a:prstGeom prst="rect">
            <a:avLst/>
          </a:prstGeom>
        </p:spPr>
      </p:pic>
      <p:pic>
        <p:nvPicPr>
          <p:cNvPr id="6" name="Picture 2" descr="https://sun9-10.userapi.com/impg/h8id0KKKfbnWiEBQ6Jv7YxEBtF0MbeglaF28Kg/pLYFNHtvA1k.jpg?size=2560x1706&amp;quality=95&amp;sign=7e788e5001135275a642a77b0c91d14f&amp;type=album">
            <a:extLst>
              <a:ext uri="{FF2B5EF4-FFF2-40B4-BE49-F238E27FC236}">
                <a16:creationId xmlns:a16="http://schemas.microsoft.com/office/drawing/2014/main" id="{27911B73-546A-40C3-B312-0EC8FC4A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99766" l="820" r="95742">
                        <a14:foregroundMark x1="28008" y1="62778" x2="25508" y2="55451"/>
                        <a14:foregroundMark x1="25508" y1="55451" x2="20391" y2="53224"/>
                        <a14:foregroundMark x1="20391" y1="53224" x2="16953" y2="63716"/>
                        <a14:foregroundMark x1="16953" y1="63716" x2="16250" y2="73271"/>
                        <a14:foregroundMark x1="16250" y1="73271" x2="20938" y2="79250"/>
                        <a14:foregroundMark x1="20938" y1="79250" x2="26602" y2="75381"/>
                        <a14:foregroundMark x1="26602" y1="75381" x2="28320" y2="68699"/>
                        <a14:foregroundMark x1="28320" y1="68699" x2="28438" y2="60903"/>
                        <a14:foregroundMark x1="28438" y1="60903" x2="27852" y2="85873"/>
                        <a14:foregroundMark x1="27852" y1="85873" x2="22695" y2="91442"/>
                        <a14:foregroundMark x1="22695" y1="91442" x2="7930" y2="99355"/>
                        <a14:foregroundMark x1="7930" y1="99355" x2="4258" y2="94842"/>
                        <a14:foregroundMark x1="4258" y1="94842" x2="8359" y2="89449"/>
                        <a14:foregroundMark x1="8359" y1="89449" x2="13555" y2="85815"/>
                        <a14:foregroundMark x1="13555" y1="85815" x2="20000" y2="84701"/>
                        <a14:foregroundMark x1="20000" y1="84701" x2="31172" y2="86928"/>
                        <a14:foregroundMark x1="31172" y1="86928" x2="34740" y2="91329"/>
                        <a14:foregroundMark x1="34853" y1="96639" x2="34727" y2="98945"/>
                        <a14:foregroundMark x1="34727" y1="98945" x2="41914" y2="97831"/>
                        <a14:foregroundMark x1="41914" y1="97831" x2="40742" y2="90914"/>
                        <a14:foregroundMark x1="40742" y1="90914" x2="45859" y2="85873"/>
                        <a14:foregroundMark x1="45859" y1="85873" x2="51484" y2="84994"/>
                        <a14:foregroundMark x1="51484" y1="84994" x2="61250" y2="91208"/>
                        <a14:foregroundMark x1="61250" y1="91208" x2="65000" y2="99062"/>
                        <a14:foregroundMark x1="65000" y1="99062" x2="68750" y2="94314"/>
                        <a14:foregroundMark x1="68750" y1="94314" x2="67656" y2="85756"/>
                        <a14:foregroundMark x1="67656" y1="85756" x2="71523" y2="80070"/>
                        <a14:foregroundMark x1="71523" y1="80070" x2="76133" y2="78957"/>
                        <a14:foregroundMark x1="76133" y1="78957" x2="80664" y2="72626"/>
                        <a14:foregroundMark x1="80664" y1="72626" x2="79766" y2="52462"/>
                        <a14:foregroundMark x1="79766" y1="52462" x2="73359" y2="31653"/>
                        <a14:foregroundMark x1="5352" y1="91735" x2="2500" y2="98769"/>
                        <a14:foregroundMark x1="2500" y1="98769" x2="7383" y2="99707"/>
                        <a14:foregroundMark x1="7383" y1="99707" x2="31016" y2="96659"/>
                        <a14:foregroundMark x1="31016" y1="96659" x2="31445" y2="96893"/>
                        <a14:foregroundMark x1="54258" y1="95545" x2="55430" y2="94666"/>
                        <a14:foregroundMark x1="55664" y1="95428" x2="43320" y2="92497"/>
                        <a14:foregroundMark x1="43320" y1="92497" x2="48242" y2="87456"/>
                        <a14:foregroundMark x1="48242" y1="87456" x2="50781" y2="88687"/>
                        <a14:foregroundMark x1="82305" y1="95018" x2="77109" y2="94431"/>
                        <a14:foregroundMark x1="77109" y1="94431" x2="74258" y2="88159"/>
                        <a14:foregroundMark x1="74258" y1="88159" x2="78242" y2="83118"/>
                        <a14:foregroundMark x1="78242" y1="83118" x2="83086" y2="82122"/>
                        <a14:foregroundMark x1="83086" y1="82122" x2="89141" y2="95311"/>
                        <a14:foregroundMark x1="89141" y1="95311" x2="89961" y2="92204"/>
                        <a14:foregroundMark x1="95859" y1="71043" x2="88281" y2="83294"/>
                        <a14:foregroundMark x1="88281" y1="83294" x2="87930" y2="84174"/>
                        <a14:foregroundMark x1="92656" y1="93728" x2="93320" y2="99824"/>
                        <a14:foregroundMark x1="82070" y1="11372" x2="85742" y2="29953"/>
                        <a14:foregroundMark x1="85742" y1="29953" x2="88867" y2="63599"/>
                        <a14:foregroundMark x1="88867" y1="63599" x2="89063" y2="64127"/>
                        <a14:foregroundMark x1="5117" y1="88218" x2="4961" y2="89039"/>
                        <a14:foregroundMark x1="5195" y1="91618" x2="5195" y2="91618"/>
                        <a14:foregroundMark x1="1055" y1="95311" x2="820" y2="98710"/>
                        <a14:foregroundMark x1="31523" y1="67057" x2="31211" y2="64478"/>
                        <a14:foregroundMark x1="31758" y1="64596" x2="31367" y2="69754"/>
                        <a14:foregroundMark x1="70586" y1="37925" x2="73359" y2="39742"/>
                        <a14:foregroundMark x1="70000" y1="36694" x2="71406" y2="36928"/>
                        <a14:foregroundMark x1="71441" y1="28605" x2="71719" y2="29484"/>
                        <a14:foregroundMark x1="70977" y1="27140" x2="71441" y2="28605"/>
                        <a14:foregroundMark x1="71133" y1="33998" x2="68945" y2="30070"/>
                        <a14:foregroundMark x1="70820" y1="26671" x2="70234" y2="26671"/>
                        <a14:foregroundMark x1="72773" y1="27257" x2="72617" y2="26319"/>
                        <a14:foregroundMark x1="81484" y1="19109" x2="82305" y2="20809"/>
                        <a14:backgroundMark x1="78" y1="92204" x2="2891" y2="85991"/>
                        <a14:backgroundMark x1="2891" y1="85991" x2="11289" y2="79191"/>
                        <a14:backgroundMark x1="11289" y1="79191" x2="10781" y2="57620"/>
                        <a14:backgroundMark x1="10781" y1="57620" x2="18867" y2="47421"/>
                        <a14:backgroundMark x1="18867" y1="47421" x2="12578" y2="44725"/>
                        <a14:backgroundMark x1="12578" y1="44725" x2="7422" y2="47069"/>
                        <a14:backgroundMark x1="7422" y1="47069" x2="10313" y2="40856"/>
                        <a14:backgroundMark x1="10313" y1="40856" x2="28281" y2="42790"/>
                        <a14:backgroundMark x1="28281" y1="42790" x2="31914" y2="49590"/>
                        <a14:backgroundMark x1="31914" y1="49590" x2="34297" y2="64244"/>
                        <a14:backgroundMark x1="34297" y1="64244" x2="33164" y2="80715"/>
                        <a14:backgroundMark x1="33164" y1="80715" x2="37031" y2="84994"/>
                        <a14:backgroundMark x1="37031" y1="84994" x2="42656" y2="71688"/>
                        <a14:backgroundMark x1="42656" y1="71688" x2="38125" y2="55393"/>
                        <a14:backgroundMark x1="38125" y1="55393" x2="38125" y2="47714"/>
                        <a14:backgroundMark x1="38125" y1="47714" x2="43945" y2="41735"/>
                        <a14:backgroundMark x1="43945" y1="41735" x2="51328" y2="41325"/>
                        <a14:backgroundMark x1="51328" y1="41325" x2="57656" y2="47773"/>
                        <a14:backgroundMark x1="57656" y1="47773" x2="60859" y2="56096"/>
                        <a14:backgroundMark x1="60859" y1="56096" x2="61484" y2="64068"/>
                        <a14:backgroundMark x1="61484" y1="64068" x2="65156" y2="69402"/>
                        <a14:backgroundMark x1="65156" y1="69402" x2="69922" y2="48124"/>
                        <a14:backgroundMark x1="69922" y1="48124" x2="65195" y2="43904"/>
                        <a14:backgroundMark x1="65195" y1="43904" x2="63398" y2="44138"/>
                        <a14:backgroundMark x1="59961" y1="69343" x2="64883" y2="70926"/>
                        <a14:backgroundMark x1="64883" y1="70926" x2="71211" y2="68992"/>
                        <a14:backgroundMark x1="56328" y1="51231" x2="55156" y2="47714"/>
                        <a14:backgroundMark x1="32031" y1="75088" x2="30586" y2="82063"/>
                        <a14:backgroundMark x1="30586" y1="82063" x2="29648" y2="82474"/>
                        <a14:backgroundMark x1="12617" y1="61782" x2="12617" y2="62368"/>
                        <a14:backgroundMark x1="15977" y1="54572" x2="15977" y2="54572"/>
                        <a14:backgroundMark x1="15625" y1="54455" x2="15625" y2="54455"/>
                        <a14:backgroundMark x1="30547" y1="66940" x2="30547" y2="66940"/>
                        <a14:backgroundMark x1="30000" y1="67175" x2="30000" y2="67175"/>
                        <a14:backgroundMark x1="70977" y1="31067" x2="71484" y2="33001"/>
                        <a14:backgroundMark x1="35508" y1="90152" x2="34961" y2="96659"/>
                        <a14:backgroundMark x1="91836" y1="67644" x2="91289" y2="65299"/>
                        <a14:backgroundMark x1="91289" y1="52872" x2="91602" y2="57151"/>
                        <a14:backgroundMark x1="83711" y1="61313" x2="83555" y2="57268"/>
                        <a14:backgroundMark x1="83281" y1="49297" x2="82813" y2="47362"/>
                        <a14:backgroundMark x1="74414" y1="46952" x2="75156" y2="45721"/>
                        <a14:backgroundMark x1="1211" y1="92380" x2="898" y2="93318"/>
                        <a14:backgroundMark x1="71875" y1="27140" x2="71875" y2="27140"/>
                        <a14:backgroundMark x1="72109" y1="28605" x2="72109" y2="28605"/>
                        <a14:backgroundMark x1="72109" y1="27902" x2="72109" y2="27902"/>
                        <a14:backgroundMark x1="73984" y1="28253" x2="73984" y2="28253"/>
                        <a14:backgroundMark x1="74180" y1="28253" x2="73750" y2="28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5" y="3722882"/>
            <a:ext cx="4704855" cy="3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19C1D6-17D1-435E-8CAD-647D2AA7E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63" y="428624"/>
            <a:ext cx="1631954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730F4-9B06-4975-9051-A249AAC1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58F65-4F20-464C-B970-1DDF971E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7C5CDB-D15D-4C37-83DA-A6655F05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1878F-5A15-4F72-ACA1-A439C69C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CE9E7-A460-4BD9-8289-30CBDE9A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45F86C-864B-4F0E-9019-96CBAA9A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1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113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Никитенко Олег Дмитриевич</dc:creator>
  <cp:lastModifiedBy>Неизвестный пользователь</cp:lastModifiedBy>
  <cp:revision>7</cp:revision>
  <dcterms:created xsi:type="dcterms:W3CDTF">2023-06-26T08:24:55Z</dcterms:created>
  <dcterms:modified xsi:type="dcterms:W3CDTF">2023-06-27T08:10:02Z</dcterms:modified>
</cp:coreProperties>
</file>